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4" r:id="rId2"/>
    <p:sldId id="325" r:id="rId3"/>
    <p:sldId id="326" r:id="rId4"/>
    <p:sldId id="32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snapToGrid="0">
      <p:cViewPr varScale="1">
        <p:scale>
          <a:sx n="86" d="100"/>
          <a:sy n="86" d="100"/>
        </p:scale>
        <p:origin x="114" y="7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Title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2568992" y="2953714"/>
            <a:ext cx="9379552" cy="1345359"/>
          </a:xfrm>
        </p:spPr>
        <p:txBody>
          <a:bodyPr lIns="0" tIns="0" rIns="0" bIns="0" anchor="t" anchorCtr="0">
            <a:noAutofit/>
          </a:bodyPr>
          <a:lstStyle>
            <a:lvl1pPr algn="l">
              <a:lnSpc>
                <a:spcPct val="80000"/>
              </a:lnSpc>
              <a:defRPr sz="5400" b="1" i="0">
                <a:solidFill>
                  <a:srgbClr val="FFFFFF"/>
                </a:solidFill>
                <a:latin typeface="Obviously Wide Blck" pitchFamily="82" charset="77"/>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2568992" y="4355719"/>
            <a:ext cx="6574969" cy="594233"/>
          </a:xfrm>
        </p:spPr>
        <p:txBody>
          <a:bodyPr lIns="0" tIns="0" rIns="0" bIns="0">
            <a:noAutofit/>
          </a:bodyPr>
          <a:lstStyle>
            <a:lvl1pPr marL="0" indent="0" algn="l">
              <a:spcBef>
                <a:spcPts val="0"/>
              </a:spcBef>
              <a:buNone/>
              <a:defRPr sz="1400" b="1" i="1" spc="100" baseline="0">
                <a:solidFill>
                  <a:schemeClr val="accent1"/>
                </a:solidFill>
                <a:latin typeface="Gentona Bold"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568992" y="1519783"/>
            <a:ext cx="3564476" cy="158546"/>
          </a:xfrm>
        </p:spPr>
        <p:txBody>
          <a:bodyPr lIns="0" tIns="0" rIns="0" bIns="0">
            <a:noAutofit/>
          </a:bodyPr>
          <a:lstStyle>
            <a:lvl1pPr marL="0" indent="0" algn="l">
              <a:buFont typeface="Arial" panose="020B0604020202020204" pitchFamily="34" charset="0"/>
              <a:buNone/>
              <a:defRPr sz="1000" b="0" i="1" spc="100" baseline="0">
                <a:solidFill>
                  <a:srgbClr val="FFFFFF"/>
                </a:solidFill>
                <a:latin typeface="Gentona Medium Italic" pitchFamily="2" charset="77"/>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2568992" y="1688877"/>
            <a:ext cx="3681358" cy="365864"/>
          </a:xfrm>
        </p:spPr>
        <p:txBody>
          <a:bodyPr lIns="0" tIns="0" rIns="0" bIns="0">
            <a:noAutofit/>
          </a:bodyPr>
          <a:lstStyle>
            <a:lvl1pPr marL="0" indent="0" algn="l">
              <a:buFont typeface="Arial" panose="020B0604020202020204" pitchFamily="34" charset="0"/>
              <a:buNone/>
              <a:defRPr sz="1000" b="0" i="1" spc="100" baseline="0">
                <a:solidFill>
                  <a:srgbClr val="FFFFFF"/>
                </a:solidFill>
                <a:latin typeface="Gentona Medium Italic" pitchFamily="2" charset="77"/>
              </a:defRPr>
            </a:lvl1pPr>
          </a:lstStyle>
          <a:p>
            <a:pPr lvl="0"/>
            <a:r>
              <a:rPr lang="en-US" dirty="0"/>
              <a:t>CLICK TO ADD PRESENTER NAME HERE</a:t>
            </a:r>
          </a:p>
        </p:txBody>
      </p:sp>
      <p:cxnSp>
        <p:nvCxnSpPr>
          <p:cNvPr id="19" name="Straight Connector 18">
            <a:extLst>
              <a:ext uri="{FF2B5EF4-FFF2-40B4-BE49-F238E27FC236}">
                <a16:creationId xmlns:a16="http://schemas.microsoft.com/office/drawing/2014/main" id="{E1A7D0E3-C300-7E4D-B803-0CC8342A9691}"/>
              </a:ext>
            </a:extLst>
          </p:cNvPr>
          <p:cNvCxnSpPr>
            <a:cxnSpLocks/>
          </p:cNvCxnSpPr>
          <p:nvPr userDrawn="1"/>
        </p:nvCxnSpPr>
        <p:spPr>
          <a:xfrm>
            <a:off x="801490" y="1591877"/>
            <a:ext cx="1210249" cy="0"/>
          </a:xfrm>
          <a:prstGeom prst="line">
            <a:avLst/>
          </a:prstGeom>
          <a:ln w="9525">
            <a:solidFill>
              <a:srgbClr val="F26A36"/>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0464D91A-78D7-FB4F-8462-0AB9A80AA9A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01490" y="2953067"/>
            <a:ext cx="1210249" cy="1210249"/>
          </a:xfrm>
          <a:prstGeom prst="rect">
            <a:avLst/>
          </a:prstGeom>
        </p:spPr>
      </p:pic>
    </p:spTree>
    <p:extLst>
      <p:ext uri="{BB962C8B-B14F-4D97-AF65-F5344CB8AC3E}">
        <p14:creationId xmlns:p14="http://schemas.microsoft.com/office/powerpoint/2010/main" val="1743848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Section Bold">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720507" y="3305975"/>
            <a:ext cx="4125194" cy="691868"/>
          </a:xfrm>
        </p:spPr>
        <p:txBody>
          <a:bodyPr lIns="0" tIns="0" rIns="0" bIns="0" anchor="t" anchorCtr="0">
            <a:noAutofit/>
          </a:bodyPr>
          <a:lstStyle>
            <a:lvl1pPr algn="l">
              <a:lnSpc>
                <a:spcPct val="90000"/>
              </a:lnSpc>
              <a:defRPr sz="1800" b="1" i="1" spc="10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720507" y="3027918"/>
            <a:ext cx="4125195" cy="299324"/>
          </a:xfrm>
        </p:spPr>
        <p:txBody>
          <a:bodyPr lIns="0" tIns="0" rIns="0" bIns="0">
            <a:noAutofit/>
          </a:bodyPr>
          <a:lstStyle>
            <a:lvl1pPr marL="0" indent="0">
              <a:buNone/>
              <a:defRPr sz="1600" b="1" i="1" spc="100" baseline="0">
                <a:solidFill>
                  <a:srgbClr val="FFFFFF"/>
                </a:solidFill>
                <a:latin typeface="Obviously Wide Lght" pitchFamily="82" charset="77"/>
              </a:defRPr>
            </a:lvl1pPr>
          </a:lstStyle>
          <a:p>
            <a:pPr lvl="0"/>
            <a:r>
              <a:rPr lang="en-US" dirty="0"/>
              <a:t>CLICK TO ADD SECTION #</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grpSp>
        <p:nvGrpSpPr>
          <p:cNvPr id="17" name="Group 16">
            <a:extLst>
              <a:ext uri="{FF2B5EF4-FFF2-40B4-BE49-F238E27FC236}">
                <a16:creationId xmlns:a16="http://schemas.microsoft.com/office/drawing/2014/main" id="{E0109C4A-0026-6F48-A51B-736C8445B013}"/>
              </a:ext>
            </a:extLst>
          </p:cNvPr>
          <p:cNvGrpSpPr/>
          <p:nvPr userDrawn="1"/>
        </p:nvGrpSpPr>
        <p:grpSpPr>
          <a:xfrm>
            <a:off x="-250156" y="0"/>
            <a:ext cx="2289125" cy="6858000"/>
            <a:chOff x="-350874" y="1"/>
            <a:chExt cx="2331655" cy="7767048"/>
          </a:xfrm>
        </p:grpSpPr>
        <p:sp>
          <p:nvSpPr>
            <p:cNvPr id="45" name="object 4">
              <a:extLst>
                <a:ext uri="{FF2B5EF4-FFF2-40B4-BE49-F238E27FC236}">
                  <a16:creationId xmlns:a16="http://schemas.microsoft.com/office/drawing/2014/main" id="{E79BFA78-D8DB-7040-B376-D6CB77221E9C}"/>
                </a:ext>
              </a:extLst>
            </p:cNvPr>
            <p:cNvSpPr/>
            <p:nvPr/>
          </p:nvSpPr>
          <p:spPr>
            <a:xfrm>
              <a:off x="-350874" y="3883525"/>
              <a:ext cx="839846" cy="0"/>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16" name="Group 15">
              <a:extLst>
                <a:ext uri="{FF2B5EF4-FFF2-40B4-BE49-F238E27FC236}">
                  <a16:creationId xmlns:a16="http://schemas.microsoft.com/office/drawing/2014/main" id="{A51CB8F4-3FA3-E649-BC8A-DFF476EC8219}"/>
                </a:ext>
              </a:extLst>
            </p:cNvPr>
            <p:cNvGrpSpPr/>
            <p:nvPr userDrawn="1"/>
          </p:nvGrpSpPr>
          <p:grpSpPr>
            <a:xfrm>
              <a:off x="-350874" y="1"/>
              <a:ext cx="2331655" cy="3180687"/>
              <a:chOff x="-343367" y="1"/>
              <a:chExt cx="2331655" cy="3180687"/>
            </a:xfrm>
          </p:grpSpPr>
          <p:sp>
            <p:nvSpPr>
              <p:cNvPr id="44" name="object 3">
                <a:extLst>
                  <a:ext uri="{FF2B5EF4-FFF2-40B4-BE49-F238E27FC236}">
                    <a16:creationId xmlns:a16="http://schemas.microsoft.com/office/drawing/2014/main" id="{C4A32115-CFBA-AE47-8B60-517628AC4D65}"/>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dirty="0"/>
              </a:p>
            </p:txBody>
          </p:sp>
          <p:sp>
            <p:nvSpPr>
              <p:cNvPr id="47" name="object 6">
                <a:extLst>
                  <a:ext uri="{FF2B5EF4-FFF2-40B4-BE49-F238E27FC236}">
                    <a16:creationId xmlns:a16="http://schemas.microsoft.com/office/drawing/2014/main" id="{60B3994B-3367-E24D-9A1A-D7B937EF96F3}"/>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271C63C7-FCE5-1545-B0EF-5DC7B4212645}"/>
                </a:ext>
              </a:extLst>
            </p:cNvPr>
            <p:cNvGrpSpPr/>
            <p:nvPr userDrawn="1"/>
          </p:nvGrpSpPr>
          <p:grpSpPr>
            <a:xfrm flipV="1">
              <a:off x="-350874" y="4586362"/>
              <a:ext cx="2331655" cy="3180687"/>
              <a:chOff x="-343367" y="1"/>
              <a:chExt cx="2331655" cy="3180687"/>
            </a:xfrm>
          </p:grpSpPr>
          <p:sp>
            <p:nvSpPr>
              <p:cNvPr id="50" name="object 3">
                <a:extLst>
                  <a:ext uri="{FF2B5EF4-FFF2-40B4-BE49-F238E27FC236}">
                    <a16:creationId xmlns:a16="http://schemas.microsoft.com/office/drawing/2014/main" id="{A6DBB7D7-455F-064E-879A-DC53EC3E860F}"/>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51" name="object 6">
                <a:extLst>
                  <a:ext uri="{FF2B5EF4-FFF2-40B4-BE49-F238E27FC236}">
                    <a16:creationId xmlns:a16="http://schemas.microsoft.com/office/drawing/2014/main" id="{18AE461D-02F8-EA48-87CE-6DE637A39858}"/>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4997931" y="1381065"/>
            <a:ext cx="5305425" cy="2914483"/>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Level 1. Click to add text. Click to add text. Click to add text. Click to add text. Click to add text. Click to add text. Click to add text. Click to add text. Click to add text. </a:t>
            </a:r>
          </a:p>
          <a:p>
            <a:pPr lvl="1"/>
            <a:r>
              <a:rPr lang="en-US" dirty="0"/>
              <a:t>Level 2.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text. </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section items: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Section Item | Section Item | Section Item</a:t>
            </a:r>
            <a:br>
              <a:rPr lang="en-US" dirty="0"/>
            </a:br>
            <a:r>
              <a:rPr lang="en-US" dirty="0"/>
              <a:t>Section Item | Section Item </a:t>
            </a:r>
          </a:p>
        </p:txBody>
      </p:sp>
    </p:spTree>
    <p:extLst>
      <p:ext uri="{BB962C8B-B14F-4D97-AF65-F5344CB8AC3E}">
        <p14:creationId xmlns:p14="http://schemas.microsoft.com/office/powerpoint/2010/main" val="4196033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Bold 1">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Tree>
    <p:extLst>
      <p:ext uri="{BB962C8B-B14F-4D97-AF65-F5344CB8AC3E}">
        <p14:creationId xmlns:p14="http://schemas.microsoft.com/office/powerpoint/2010/main" val="29339565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 Bold 3">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Tree>
    <p:extLst>
      <p:ext uri="{BB962C8B-B14F-4D97-AF65-F5344CB8AC3E}">
        <p14:creationId xmlns:p14="http://schemas.microsoft.com/office/powerpoint/2010/main" val="32821859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Bold 2">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bg1"/>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spTree>
    <p:extLst>
      <p:ext uri="{BB962C8B-B14F-4D97-AF65-F5344CB8AC3E}">
        <p14:creationId xmlns:p14="http://schemas.microsoft.com/office/powerpoint/2010/main" val="42047240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Bold 4">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bg1"/>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dirty="0"/>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dirty="0"/>
            </a:p>
          </p:txBody>
        </p:sp>
      </p:grpSp>
    </p:spTree>
    <p:extLst>
      <p:ext uri="{BB962C8B-B14F-4D97-AF65-F5344CB8AC3E}">
        <p14:creationId xmlns:p14="http://schemas.microsoft.com/office/powerpoint/2010/main" val="18849370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1" cy="299319"/>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1" cy="29930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21275"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7" y="2723124"/>
            <a:ext cx="5431944" cy="341123"/>
          </a:xfrm>
        </p:spPr>
        <p:txBody>
          <a:bodyPr lIns="0" tIns="0" rIns="0" bIns="0">
            <a:noAutofit/>
          </a:bodyPr>
          <a:lstStyle>
            <a:lvl1pPr marL="0" indent="0">
              <a:buNone/>
              <a:defRPr sz="2000" b="1" i="0">
                <a:solidFill>
                  <a:schemeClr val="accent1"/>
                </a:solidFill>
                <a:latin typeface="Gentona Book" pitchFamily="2" charset="77"/>
              </a:defRPr>
            </a:lvl1pPr>
          </a:lstStyle>
          <a:p>
            <a:pPr lvl="0"/>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sp>
        <p:nvSpPr>
          <p:cNvPr id="4" name="Rectangle 3">
            <a:extLst>
              <a:ext uri="{FF2B5EF4-FFF2-40B4-BE49-F238E27FC236}">
                <a16:creationId xmlns:a16="http://schemas.microsoft.com/office/drawing/2014/main" id="{8972AE95-B15B-11E8-BD17-3254936C0337}"/>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732171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479568" cy="299331"/>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479568" cy="299319"/>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5DD69400-28DC-3D44-8BE8-C8291A41706A}"/>
              </a:ext>
            </a:extLst>
          </p:cNvPr>
          <p:cNvSpPr>
            <a:spLocks noGrp="1"/>
          </p:cNvSpPr>
          <p:nvPr>
            <p:ph type="body" sz="quarter" idx="18" hasCustomPrompt="1"/>
          </p:nvPr>
        </p:nvSpPr>
        <p:spPr>
          <a:xfrm>
            <a:off x="574203" y="2060702"/>
            <a:ext cx="10954182" cy="4167061"/>
          </a:xfrm>
        </p:spPr>
        <p:txBody>
          <a:bodyPr>
            <a:normAutofit/>
          </a:bodyPr>
          <a:lstStyle>
            <a:lvl1pPr>
              <a:defRPr sz="1800" b="0" i="0">
                <a:latin typeface="Gentona Light" pitchFamily="2" charset="77"/>
              </a:defRPr>
            </a:lvl1pPr>
            <a:lvl2pPr>
              <a:defRPr sz="1800" b="0" i="0">
                <a:latin typeface="Gentona Light" pitchFamily="2" charset="77"/>
              </a:defRPr>
            </a:lvl2pPr>
            <a:lvl3pPr>
              <a:defRPr sz="1800" b="0" i="0">
                <a:latin typeface="Gentona Light" pitchFamily="2" charset="77"/>
              </a:defRPr>
            </a:lvl3pPr>
            <a:lvl4pPr>
              <a:defRPr sz="1800" b="0" i="0">
                <a:latin typeface="Gentona Light" pitchFamily="2" charset="77"/>
              </a:defRPr>
            </a:lvl4pPr>
            <a:lvl5pPr>
              <a:defRPr sz="1800" b="0" i="0">
                <a:latin typeface="Gentona Light" pitchFamily="2" charset="77"/>
              </a:defRPr>
            </a:lvl5pPr>
          </a:lstStyle>
          <a:p>
            <a:pPr lvl="0"/>
            <a:r>
              <a:rPr lang="en-US" dirty="0"/>
              <a:t>Click to Add Text Here</a:t>
            </a:r>
          </a:p>
          <a:p>
            <a:pPr lvl="1"/>
            <a:r>
              <a:rPr lang="en-US" dirty="0"/>
              <a:t>Text</a:t>
            </a:r>
          </a:p>
          <a:p>
            <a:pPr lvl="2"/>
            <a:r>
              <a:rPr lang="en-US" dirty="0"/>
              <a:t>Text</a:t>
            </a:r>
          </a:p>
          <a:p>
            <a:pPr lvl="3"/>
            <a:r>
              <a:rPr lang="en-US" dirty="0"/>
              <a:t>Text</a:t>
            </a:r>
          </a:p>
          <a:p>
            <a:pPr lvl="4"/>
            <a:r>
              <a:rPr lang="en-US" dirty="0"/>
              <a:t>Text</a:t>
            </a:r>
          </a:p>
        </p:txBody>
      </p:sp>
      <p:sp>
        <p:nvSpPr>
          <p:cNvPr id="3" name="Rectangle 2">
            <a:extLst>
              <a:ext uri="{FF2B5EF4-FFF2-40B4-BE49-F238E27FC236}">
                <a16:creationId xmlns:a16="http://schemas.microsoft.com/office/drawing/2014/main" id="{3FBA73E0-8571-12FC-766D-EC6C05EABC66}"/>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885198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299329"/>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29931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3" name="Rectangle 2">
            <a:extLst>
              <a:ext uri="{FF2B5EF4-FFF2-40B4-BE49-F238E27FC236}">
                <a16:creationId xmlns:a16="http://schemas.microsoft.com/office/drawing/2014/main" id="{53243DC8-6C2B-2E1E-A1B4-828CC199C5F6}"/>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07417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479568" cy="334671"/>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479568" cy="33465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574675"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3" name="Rectangle 2">
            <a:extLst>
              <a:ext uri="{FF2B5EF4-FFF2-40B4-BE49-F238E27FC236}">
                <a16:creationId xmlns:a16="http://schemas.microsoft.com/office/drawing/2014/main" id="{21593C3A-7B9E-4BFA-B83E-EEACBADC2315}"/>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714246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299327"/>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299315"/>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sp>
        <p:nvSpPr>
          <p:cNvPr id="3" name="Rectangle 2">
            <a:extLst>
              <a:ext uri="{FF2B5EF4-FFF2-40B4-BE49-F238E27FC236}">
                <a16:creationId xmlns:a16="http://schemas.microsoft.com/office/drawing/2014/main" id="{0ACB106D-F3B6-1077-8F76-80FCEB9571C6}"/>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59251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Title Bo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6FE6C-3142-3940-BA66-A4A17A9908D7}"/>
              </a:ext>
            </a:extLst>
          </p:cNvPr>
          <p:cNvSpPr>
            <a:spLocks noGrp="1"/>
          </p:cNvSpPr>
          <p:nvPr userDrawn="1">
            <p:ph type="title" hasCustomPrompt="1"/>
          </p:nvPr>
        </p:nvSpPr>
        <p:spPr>
          <a:xfrm>
            <a:off x="1" y="2891435"/>
            <a:ext cx="12192000" cy="1248439"/>
          </a:xfrm>
        </p:spPr>
        <p:txBody>
          <a:bodyPr lIns="0" tIns="0" rIns="0" bIns="0">
            <a:noAutofit/>
          </a:bodyPr>
          <a:lstStyle>
            <a:lvl1pPr marL="0" algn="ctr" defTabSz="914400" rtl="0" eaLnBrk="1" latinLnBrk="0" hangingPunct="1">
              <a:lnSpc>
                <a:spcPct val="80000"/>
              </a:lnSpc>
              <a:spcBef>
                <a:spcPts val="95"/>
              </a:spcBef>
              <a:tabLst>
                <a:tab pos="5000625" algn="l"/>
                <a:tab pos="10304780" algn="l"/>
              </a:tabLst>
              <a:defRPr lang="en-US" sz="5400" b="1" i="1" kern="1200" spc="300" baseline="0" dirty="0">
                <a:solidFill>
                  <a:schemeClr val="bg2">
                    <a:lumMod val="40000"/>
                    <a:lumOff val="60000"/>
                  </a:schemeClr>
                </a:solidFill>
                <a:latin typeface="Obviously-WideLghtItalic"/>
                <a:ea typeface="+mn-ea"/>
                <a:cs typeface="Obviously-WideLghtItalic"/>
              </a:defRPr>
            </a:lvl1pPr>
          </a:lstStyle>
          <a:p>
            <a:r>
              <a:rPr lang="en-US" dirty="0"/>
              <a:t>CLICK TO ADD </a:t>
            </a:r>
            <a:br>
              <a:rPr lang="en-US" dirty="0"/>
            </a:br>
            <a:r>
              <a:rPr lang="en-US" dirty="0"/>
              <a:t>MAIN TITLE</a:t>
            </a:r>
          </a:p>
        </p:txBody>
      </p:sp>
      <p:sp>
        <p:nvSpPr>
          <p:cNvPr id="21" name="Content Placeholder 20">
            <a:extLst>
              <a:ext uri="{FF2B5EF4-FFF2-40B4-BE49-F238E27FC236}">
                <a16:creationId xmlns:a16="http://schemas.microsoft.com/office/drawing/2014/main" id="{99F69122-158F-9B4D-8850-AB24A8B1EDAC}"/>
              </a:ext>
            </a:extLst>
          </p:cNvPr>
          <p:cNvSpPr>
            <a:spLocks noGrp="1"/>
          </p:cNvSpPr>
          <p:nvPr userDrawn="1">
            <p:ph sz="quarter" idx="10" hasCustomPrompt="1"/>
          </p:nvPr>
        </p:nvSpPr>
        <p:spPr>
          <a:xfrm>
            <a:off x="0" y="2393511"/>
            <a:ext cx="12192000" cy="485156"/>
          </a:xfrm>
        </p:spPr>
        <p:txBody>
          <a:bodyPr lIns="0" tIns="0" rIns="0" bIns="0">
            <a:noAutofit/>
          </a:bodyPr>
          <a:lstStyle>
            <a:lvl1pPr marL="0" indent="0" algn="ctr" defTabSz="914400" rtl="0" eaLnBrk="1" latinLnBrk="0" hangingPunct="1">
              <a:lnSpc>
                <a:spcPct val="100000"/>
              </a:lnSpc>
              <a:spcBef>
                <a:spcPts val="120"/>
              </a:spcBef>
              <a:buNone/>
              <a:tabLst>
                <a:tab pos="1349375" algn="l"/>
                <a:tab pos="2849245" algn="l"/>
              </a:tabLst>
              <a:defRPr lang="en-US" sz="1800" b="0" i="0" kern="1200" spc="300" dirty="0" smtClean="0">
                <a:solidFill>
                  <a:schemeClr val="accent1"/>
                </a:solidFill>
                <a:latin typeface="Gentona"/>
                <a:ea typeface="+mj-ea"/>
                <a:cs typeface="Gentona"/>
              </a:defRPr>
            </a:lvl1pPr>
          </a:lstStyle>
          <a:p>
            <a:pPr lvl="0"/>
            <a:r>
              <a:rPr lang="en-US" dirty="0"/>
              <a:t>CLICK TO ADD TITLE SETUP LINE</a:t>
            </a:r>
          </a:p>
        </p:txBody>
      </p:sp>
      <p:sp>
        <p:nvSpPr>
          <p:cNvPr id="23" name="Content Placeholder 22">
            <a:extLst>
              <a:ext uri="{FF2B5EF4-FFF2-40B4-BE49-F238E27FC236}">
                <a16:creationId xmlns:a16="http://schemas.microsoft.com/office/drawing/2014/main" id="{FDFEE17F-16C8-9E49-ADE9-47B1D092EB2B}"/>
              </a:ext>
            </a:extLst>
          </p:cNvPr>
          <p:cNvSpPr>
            <a:spLocks noGrp="1"/>
          </p:cNvSpPr>
          <p:nvPr userDrawn="1">
            <p:ph sz="quarter" idx="11" hasCustomPrompt="1"/>
          </p:nvPr>
        </p:nvSpPr>
        <p:spPr>
          <a:xfrm>
            <a:off x="0" y="5739525"/>
            <a:ext cx="5544252" cy="1150938"/>
          </a:xfrm>
        </p:spPr>
        <p:txBody>
          <a:bodyPr lIns="0" tIns="0" rIns="0" bIns="0">
            <a:noAutofit/>
          </a:bodyPr>
          <a:lstStyle>
            <a:lvl1pPr marL="0" indent="0" algn="ctr">
              <a:buNone/>
              <a:defRPr sz="1600" spc="300">
                <a:solidFill>
                  <a:schemeClr val="accent1"/>
                </a:solidFill>
              </a:defRPr>
            </a:lvl1pPr>
          </a:lstStyle>
          <a:p>
            <a:pPr lvl="0"/>
            <a:r>
              <a:rPr lang="en-US" dirty="0"/>
              <a:t>CLICK TO ADD DATE</a:t>
            </a:r>
          </a:p>
        </p:txBody>
      </p:sp>
      <p:sp>
        <p:nvSpPr>
          <p:cNvPr id="25" name="Content Placeholder 24">
            <a:extLst>
              <a:ext uri="{FF2B5EF4-FFF2-40B4-BE49-F238E27FC236}">
                <a16:creationId xmlns:a16="http://schemas.microsoft.com/office/drawing/2014/main" id="{C9DE3EB8-5B13-544E-A2D2-7BD2EFD290D6}"/>
              </a:ext>
            </a:extLst>
          </p:cNvPr>
          <p:cNvSpPr>
            <a:spLocks noGrp="1"/>
          </p:cNvSpPr>
          <p:nvPr userDrawn="1">
            <p:ph sz="quarter" idx="12" hasCustomPrompt="1"/>
          </p:nvPr>
        </p:nvSpPr>
        <p:spPr>
          <a:xfrm>
            <a:off x="6647749" y="5739525"/>
            <a:ext cx="5544252" cy="1150938"/>
          </a:xfrm>
        </p:spPr>
        <p:txBody>
          <a:bodyPr lIns="0" tIns="0" rIns="0" bIns="0">
            <a:noAutofit/>
          </a:bodyPr>
          <a:lstStyle>
            <a:lvl1pPr marL="0" indent="0" algn="ctr">
              <a:buNone/>
              <a:defRPr sz="1600" spc="300">
                <a:solidFill>
                  <a:schemeClr val="accent1"/>
                </a:solidFill>
              </a:defRPr>
            </a:lvl1pPr>
          </a:lstStyle>
          <a:p>
            <a:pPr lvl="0"/>
            <a:r>
              <a:rPr lang="en-US" dirty="0"/>
              <a:t>CLICK TO ADD PRESENTER NAME</a:t>
            </a:r>
          </a:p>
        </p:txBody>
      </p:sp>
      <p:pic>
        <p:nvPicPr>
          <p:cNvPr id="13" name="Picture 12">
            <a:extLst>
              <a:ext uri="{FF2B5EF4-FFF2-40B4-BE49-F238E27FC236}">
                <a16:creationId xmlns:a16="http://schemas.microsoft.com/office/drawing/2014/main" id="{E441474E-F800-A54C-ADC8-4B3620CFAD7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85664" y="5346392"/>
            <a:ext cx="1210249" cy="1210249"/>
          </a:xfrm>
          <a:prstGeom prst="rect">
            <a:avLst/>
          </a:prstGeom>
        </p:spPr>
      </p:pic>
    </p:spTree>
    <p:extLst>
      <p:ext uri="{BB962C8B-B14F-4D97-AF65-F5344CB8AC3E}">
        <p14:creationId xmlns:p14="http://schemas.microsoft.com/office/powerpoint/2010/main" val="29642838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1" cy="341135"/>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1" cy="341121"/>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21275"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sz="2000" b="1" i="0">
                <a:solidFill>
                  <a:schemeClr val="accent1"/>
                </a:solidFill>
                <a:latin typeface="Gentona Book" pitchFamily="2" charset="77"/>
              </a:defRPr>
            </a:lvl1pPr>
          </a:lstStyle>
          <a:p>
            <a:pPr lvl="0"/>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sp>
        <p:nvSpPr>
          <p:cNvPr id="4" name="Rectangle 3">
            <a:extLst>
              <a:ext uri="{FF2B5EF4-FFF2-40B4-BE49-F238E27FC236}">
                <a16:creationId xmlns:a16="http://schemas.microsoft.com/office/drawing/2014/main" id="{0FCF70B2-F119-F49D-8E82-8DECF25F79FF}"/>
              </a:ext>
            </a:extLst>
          </p:cNvPr>
          <p:cNvSpPr/>
          <p:nvPr userDrawn="1"/>
        </p:nvSpPr>
        <p:spPr>
          <a:xfrm>
            <a:off x="0" y="0"/>
            <a:ext cx="12191994"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05546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299333"/>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299321"/>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5DD69400-28DC-3D44-8BE8-C8291A41706A}"/>
              </a:ext>
            </a:extLst>
          </p:cNvPr>
          <p:cNvSpPr>
            <a:spLocks noGrp="1"/>
          </p:cNvSpPr>
          <p:nvPr>
            <p:ph type="body" sz="quarter" idx="18" hasCustomPrompt="1"/>
          </p:nvPr>
        </p:nvSpPr>
        <p:spPr>
          <a:xfrm>
            <a:off x="574203" y="2060702"/>
            <a:ext cx="10954182" cy="4167061"/>
          </a:xfrm>
        </p:spPr>
        <p:txBody>
          <a:bodyPr>
            <a:normAutofit/>
          </a:bodyPr>
          <a:lstStyle>
            <a:lvl1pPr>
              <a:defRPr sz="1800" b="0" i="0">
                <a:latin typeface="Gentona Light" pitchFamily="2" charset="77"/>
              </a:defRPr>
            </a:lvl1pPr>
            <a:lvl2pPr>
              <a:defRPr sz="1800" b="0" i="0">
                <a:latin typeface="Gentona Light" pitchFamily="2" charset="77"/>
              </a:defRPr>
            </a:lvl2pPr>
            <a:lvl3pPr>
              <a:defRPr sz="1800" b="0" i="0">
                <a:latin typeface="Gentona Light" pitchFamily="2" charset="77"/>
              </a:defRPr>
            </a:lvl3pPr>
            <a:lvl4pPr>
              <a:defRPr sz="1800" b="0" i="0">
                <a:latin typeface="Gentona Light" pitchFamily="2" charset="77"/>
              </a:defRPr>
            </a:lvl4pPr>
            <a:lvl5pPr>
              <a:defRPr sz="1800" b="0" i="0">
                <a:latin typeface="Gentona Light" pitchFamily="2" charset="77"/>
              </a:defRPr>
            </a:lvl5pPr>
          </a:lstStyle>
          <a:p>
            <a:pPr lvl="0"/>
            <a:r>
              <a:rPr lang="en-US" dirty="0"/>
              <a:t>Click to Add Text Here</a:t>
            </a:r>
          </a:p>
          <a:p>
            <a:pPr lvl="1"/>
            <a:r>
              <a:rPr lang="en-US" dirty="0"/>
              <a:t>Text</a:t>
            </a:r>
          </a:p>
          <a:p>
            <a:pPr lvl="2"/>
            <a:r>
              <a:rPr lang="en-US" dirty="0"/>
              <a:t>Text</a:t>
            </a:r>
          </a:p>
          <a:p>
            <a:pPr lvl="3"/>
            <a:r>
              <a:rPr lang="en-US" dirty="0"/>
              <a:t>Text</a:t>
            </a:r>
          </a:p>
          <a:p>
            <a:pPr lvl="4"/>
            <a:r>
              <a:rPr lang="en-US" dirty="0"/>
              <a:t>Text</a:t>
            </a:r>
          </a:p>
        </p:txBody>
      </p:sp>
      <p:sp>
        <p:nvSpPr>
          <p:cNvPr id="3" name="Rectangle 2">
            <a:extLst>
              <a:ext uri="{FF2B5EF4-FFF2-40B4-BE49-F238E27FC236}">
                <a16:creationId xmlns:a16="http://schemas.microsoft.com/office/drawing/2014/main" id="{E76B4D16-6C84-E032-9F75-686D355DFD99}"/>
              </a:ext>
            </a:extLst>
          </p:cNvPr>
          <p:cNvSpPr/>
          <p:nvPr userDrawn="1"/>
        </p:nvSpPr>
        <p:spPr>
          <a:xfrm>
            <a:off x="0" y="0"/>
            <a:ext cx="12192000"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806425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41202" cy="299325"/>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41202" cy="299313"/>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3" name="Rectangle 2">
            <a:extLst>
              <a:ext uri="{FF2B5EF4-FFF2-40B4-BE49-F238E27FC236}">
                <a16:creationId xmlns:a16="http://schemas.microsoft.com/office/drawing/2014/main" id="{FC747363-22EE-FAFD-F491-FF11A5D3113F}"/>
              </a:ext>
            </a:extLst>
          </p:cNvPr>
          <p:cNvSpPr/>
          <p:nvPr userDrawn="1"/>
        </p:nvSpPr>
        <p:spPr>
          <a:xfrm>
            <a:off x="-11703" y="0"/>
            <a:ext cx="12203703"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47323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334682"/>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5"/>
            <a:ext cx="11617797" cy="334668"/>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574675"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3" name="Rectangle 2">
            <a:extLst>
              <a:ext uri="{FF2B5EF4-FFF2-40B4-BE49-F238E27FC236}">
                <a16:creationId xmlns:a16="http://schemas.microsoft.com/office/drawing/2014/main" id="{0462ACCD-0A7A-A55B-B14C-36552183153D}"/>
              </a:ext>
            </a:extLst>
          </p:cNvPr>
          <p:cNvSpPr/>
          <p:nvPr userDrawn="1"/>
        </p:nvSpPr>
        <p:spPr>
          <a:xfrm>
            <a:off x="0" y="0"/>
            <a:ext cx="12192000"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41610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313740"/>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31372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0A71C966-8BC3-1780-D645-67B95C3F07CB}"/>
              </a:ext>
            </a:extLst>
          </p:cNvPr>
          <p:cNvSpPr/>
          <p:nvPr userDrawn="1"/>
        </p:nvSpPr>
        <p:spPr>
          <a:xfrm>
            <a:off x="0" y="0"/>
            <a:ext cx="12192000"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2008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Title Bold">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6FE6C-3142-3940-BA66-A4A17A9908D7}"/>
              </a:ext>
            </a:extLst>
          </p:cNvPr>
          <p:cNvSpPr>
            <a:spLocks noGrp="1"/>
          </p:cNvSpPr>
          <p:nvPr>
            <p:ph type="title" hasCustomPrompt="1"/>
          </p:nvPr>
        </p:nvSpPr>
        <p:spPr>
          <a:xfrm>
            <a:off x="425301" y="2592130"/>
            <a:ext cx="6206185" cy="1248439"/>
          </a:xfrm>
        </p:spPr>
        <p:txBody>
          <a:bodyPr lIns="0" tIns="0" rIns="0" bIns="0" anchor="b" anchorCtr="0">
            <a:noAutofit/>
          </a:bodyPr>
          <a:lstStyle>
            <a:lvl1pPr marL="0" algn="l" defTabSz="914400" rtl="0" eaLnBrk="1" latinLnBrk="0" hangingPunct="1">
              <a:lnSpc>
                <a:spcPct val="80000"/>
              </a:lnSpc>
              <a:spcBef>
                <a:spcPts val="95"/>
              </a:spcBef>
              <a:tabLst>
                <a:tab pos="5000625" algn="l"/>
                <a:tab pos="10304780" algn="l"/>
              </a:tabLst>
              <a:defRPr lang="en-US" sz="3200" b="1" i="0" kern="1200" spc="300" baseline="0" dirty="0">
                <a:solidFill>
                  <a:srgbClr val="FFFFFF"/>
                </a:solidFill>
                <a:latin typeface="Obviously Extd Blck" pitchFamily="82" charset="77"/>
                <a:ea typeface="+mn-ea"/>
                <a:cs typeface="Obviously Extd Blck" pitchFamily="82" charset="77"/>
              </a:defRPr>
            </a:lvl1pPr>
          </a:lstStyle>
          <a:p>
            <a:r>
              <a:rPr lang="en-US" dirty="0"/>
              <a:t>CLICK </a:t>
            </a:r>
            <a:br>
              <a:rPr lang="en-US" dirty="0"/>
            </a:br>
            <a:r>
              <a:rPr lang="en-US" dirty="0"/>
              <a:t>TO ADD </a:t>
            </a:r>
            <a:br>
              <a:rPr lang="en-US" dirty="0"/>
            </a:br>
            <a:r>
              <a:rPr lang="en-US" dirty="0"/>
              <a:t>MAIN TITLE</a:t>
            </a:r>
          </a:p>
        </p:txBody>
      </p:sp>
      <p:sp>
        <p:nvSpPr>
          <p:cNvPr id="21" name="Content Placeholder 20">
            <a:extLst>
              <a:ext uri="{FF2B5EF4-FFF2-40B4-BE49-F238E27FC236}">
                <a16:creationId xmlns:a16="http://schemas.microsoft.com/office/drawing/2014/main" id="{99F69122-158F-9B4D-8850-AB24A8B1EDAC}"/>
              </a:ext>
            </a:extLst>
          </p:cNvPr>
          <p:cNvSpPr>
            <a:spLocks noGrp="1"/>
          </p:cNvSpPr>
          <p:nvPr>
            <p:ph sz="quarter" idx="10" hasCustomPrompt="1"/>
          </p:nvPr>
        </p:nvSpPr>
        <p:spPr>
          <a:xfrm>
            <a:off x="808072" y="4024811"/>
            <a:ext cx="3179137" cy="940594"/>
          </a:xfrm>
        </p:spPr>
        <p:txBody>
          <a:bodyPr lIns="0" tIns="0" rIns="0" bIns="0" anchor="ctr" anchorCtr="0">
            <a:noAutofit/>
          </a:bodyPr>
          <a:lstStyle>
            <a:lvl1pPr marL="0" indent="0" algn="ctr" defTabSz="914400" rtl="0" eaLnBrk="1" latinLnBrk="0" hangingPunct="1">
              <a:lnSpc>
                <a:spcPct val="100000"/>
              </a:lnSpc>
              <a:spcBef>
                <a:spcPts val="120"/>
              </a:spcBef>
              <a:buNone/>
              <a:tabLst>
                <a:tab pos="1349375" algn="l"/>
                <a:tab pos="2849245" algn="l"/>
              </a:tabLst>
              <a:defRPr lang="en-US" sz="1400" b="1" i="1" kern="1200" spc="200" baseline="0" dirty="0" smtClean="0">
                <a:solidFill>
                  <a:schemeClr val="accent2"/>
                </a:solidFill>
                <a:latin typeface="Gentona SemiBold Italic" pitchFamily="2" charset="77"/>
                <a:ea typeface="+mj-ea"/>
                <a:cs typeface="Gentona SemiBold Italic" pitchFamily="2" charset="77"/>
              </a:defRPr>
            </a:lvl1pPr>
          </a:lstStyle>
          <a:p>
            <a:pPr lvl="0"/>
            <a:r>
              <a:rPr lang="en-US" dirty="0"/>
              <a:t>CLICK TO ADD SUBTITLE OR FURTHER DESCRIPTION, AS NECESSARY – CAN BE MULTIPLE LINES</a:t>
            </a:r>
          </a:p>
        </p:txBody>
      </p:sp>
      <p:sp>
        <p:nvSpPr>
          <p:cNvPr id="23" name="Content Placeholder 22">
            <a:extLst>
              <a:ext uri="{FF2B5EF4-FFF2-40B4-BE49-F238E27FC236}">
                <a16:creationId xmlns:a16="http://schemas.microsoft.com/office/drawing/2014/main" id="{FDFEE17F-16C8-9E49-ADE9-47B1D092EB2B}"/>
              </a:ext>
            </a:extLst>
          </p:cNvPr>
          <p:cNvSpPr>
            <a:spLocks noGrp="1"/>
          </p:cNvSpPr>
          <p:nvPr>
            <p:ph sz="quarter" idx="11" hasCustomPrompt="1"/>
          </p:nvPr>
        </p:nvSpPr>
        <p:spPr>
          <a:xfrm>
            <a:off x="425301" y="5917253"/>
            <a:ext cx="5901071" cy="172452"/>
          </a:xfrm>
        </p:spPr>
        <p:txBody>
          <a:bodyPr lIns="0" tIns="0" rIns="0" bIns="0">
            <a:noAutofit/>
          </a:bodyPr>
          <a:lstStyle>
            <a:lvl1pPr marL="0" indent="0" algn="l">
              <a:buNone/>
              <a:defRPr sz="1400" b="1" i="0" spc="300">
                <a:solidFill>
                  <a:srgbClr val="FFFFFF"/>
                </a:solidFill>
                <a:latin typeface="Gentona Book" pitchFamily="2" charset="77"/>
              </a:defRPr>
            </a:lvl1pPr>
          </a:lstStyle>
          <a:p>
            <a:pPr lvl="0"/>
            <a:r>
              <a:rPr lang="en-US" dirty="0"/>
              <a:t>CLICK TO ADD DATE</a:t>
            </a:r>
          </a:p>
        </p:txBody>
      </p:sp>
      <p:sp>
        <p:nvSpPr>
          <p:cNvPr id="25" name="Content Placeholder 24">
            <a:extLst>
              <a:ext uri="{FF2B5EF4-FFF2-40B4-BE49-F238E27FC236}">
                <a16:creationId xmlns:a16="http://schemas.microsoft.com/office/drawing/2014/main" id="{C9DE3EB8-5B13-544E-A2D2-7BD2EFD290D6}"/>
              </a:ext>
            </a:extLst>
          </p:cNvPr>
          <p:cNvSpPr>
            <a:spLocks noGrp="1"/>
          </p:cNvSpPr>
          <p:nvPr>
            <p:ph sz="quarter" idx="12" hasCustomPrompt="1"/>
          </p:nvPr>
        </p:nvSpPr>
        <p:spPr>
          <a:xfrm>
            <a:off x="425301" y="6132236"/>
            <a:ext cx="5901070" cy="116683"/>
          </a:xfrm>
        </p:spPr>
        <p:txBody>
          <a:bodyPr lIns="0" tIns="0" rIns="0" bIns="0">
            <a:noAutofit/>
          </a:bodyPr>
          <a:lstStyle>
            <a:lvl1pPr marL="0" indent="0" algn="l">
              <a:buNone/>
              <a:defRPr lang="en-US" sz="1100" b="1" i="1" kern="1200" spc="0" dirty="0">
                <a:solidFill>
                  <a:srgbClr val="FFFFFF"/>
                </a:solidFill>
                <a:latin typeface="Gentona SemiBold Italic" pitchFamily="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PRESENTER NAME</a:t>
            </a:r>
          </a:p>
        </p:txBody>
      </p:sp>
      <p:sp>
        <p:nvSpPr>
          <p:cNvPr id="3" name="Rounded Rectangle 2">
            <a:extLst>
              <a:ext uri="{FF2B5EF4-FFF2-40B4-BE49-F238E27FC236}">
                <a16:creationId xmlns:a16="http://schemas.microsoft.com/office/drawing/2014/main" id="{CA4636FA-A953-E546-9AEE-E9B8C6D4B1DE}"/>
              </a:ext>
            </a:extLst>
          </p:cNvPr>
          <p:cNvSpPr/>
          <p:nvPr userDrawn="1"/>
        </p:nvSpPr>
        <p:spPr>
          <a:xfrm>
            <a:off x="425301" y="3982138"/>
            <a:ext cx="3944680" cy="983267"/>
          </a:xfrm>
          <a:prstGeom prst="roundRect">
            <a:avLst>
              <a:gd name="adj" fmla="val 50000"/>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a:extLst>
              <a:ext uri="{FF2B5EF4-FFF2-40B4-BE49-F238E27FC236}">
                <a16:creationId xmlns:a16="http://schemas.microsoft.com/office/drawing/2014/main" id="{D4040F81-EBC7-CF4E-A5CD-C387BCEDA4DB}"/>
              </a:ext>
            </a:extLst>
          </p:cNvPr>
          <p:cNvCxnSpPr>
            <a:cxnSpLocks/>
          </p:cNvCxnSpPr>
          <p:nvPr userDrawn="1"/>
        </p:nvCxnSpPr>
        <p:spPr>
          <a:xfrm>
            <a:off x="4369981" y="4476307"/>
            <a:ext cx="1275907" cy="0"/>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1" name="Picture Placeholder 10">
            <a:extLst>
              <a:ext uri="{FF2B5EF4-FFF2-40B4-BE49-F238E27FC236}">
                <a16:creationId xmlns:a16="http://schemas.microsoft.com/office/drawing/2014/main" id="{5702B6BC-20CD-5044-81F3-48EC74AD0B3C}"/>
              </a:ext>
            </a:extLst>
          </p:cNvPr>
          <p:cNvSpPr>
            <a:spLocks noGrp="1"/>
          </p:cNvSpPr>
          <p:nvPr>
            <p:ph type="pic" sz="quarter" idx="13" hasCustomPrompt="1"/>
          </p:nvPr>
        </p:nvSpPr>
        <p:spPr>
          <a:xfrm>
            <a:off x="6631486" y="553279"/>
            <a:ext cx="5278437" cy="5751439"/>
          </a:xfrm>
          <a:solidFill>
            <a:srgbClr val="FFFFFF"/>
          </a:solidFill>
        </p:spPr>
        <p:txBody>
          <a:bodyPr/>
          <a:lstStyle/>
          <a:p>
            <a:r>
              <a:rPr lang="en-US" dirty="0"/>
              <a:t>CLICK TO ADD PICTURE</a:t>
            </a:r>
          </a:p>
        </p:txBody>
      </p:sp>
      <p:pic>
        <p:nvPicPr>
          <p:cNvPr id="19" name="Picture 18">
            <a:extLst>
              <a:ext uri="{FF2B5EF4-FFF2-40B4-BE49-F238E27FC236}">
                <a16:creationId xmlns:a16="http://schemas.microsoft.com/office/drawing/2014/main" id="{C3A6BF86-7AA4-A140-8A00-0AA3DD82E30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25301" y="436620"/>
            <a:ext cx="998777" cy="998777"/>
          </a:xfrm>
          <a:prstGeom prst="rect">
            <a:avLst/>
          </a:prstGeom>
        </p:spPr>
      </p:pic>
    </p:spTree>
    <p:extLst>
      <p:ext uri="{BB962C8B-B14F-4D97-AF65-F5344CB8AC3E}">
        <p14:creationId xmlns:p14="http://schemas.microsoft.com/office/powerpoint/2010/main" val="1232890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Intro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061103" cy="1602589"/>
          </a:xfrm>
        </p:spPr>
        <p:txBody>
          <a:bodyPr lIns="0" tIns="0" rIns="0" bIns="0">
            <a:noAutofit/>
          </a:bodyPr>
          <a:lstStyle>
            <a:lvl1pPr algn="ctr">
              <a:defRPr sz="1100" b="1" i="0" spc="400" baseline="0">
                <a:solidFill>
                  <a:srgbClr val="FFFFFF"/>
                </a:solidFill>
                <a:latin typeface="Obviously Wide Semi" pitchFamily="82" charset="77"/>
              </a:defRPr>
            </a:lvl1pPr>
          </a:lstStyle>
          <a:p>
            <a:r>
              <a:rPr lang="en-US" dirty="0"/>
              <a:t>CLICK TO ADD TITLE</a:t>
            </a:r>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3913624" y="1731963"/>
            <a:ext cx="4125195"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3913624" y="5108946"/>
            <a:ext cx="4125195" cy="1358900"/>
          </a:xfrm>
        </p:spPr>
        <p:txBody>
          <a:bodyPr lIns="0" tIns="0" rIns="0" bIns="0">
            <a:noAutofit/>
          </a:bodyPr>
          <a:lstStyle>
            <a:lvl1pPr marL="0" indent="0" algn="ctr">
              <a:spcBef>
                <a:spcPts val="0"/>
              </a:spcBef>
              <a:buNone/>
              <a:defRPr sz="1100" b="1" i="0">
                <a:solidFill>
                  <a:srgbClr val="FFFFFF"/>
                </a:solidFill>
                <a:latin typeface="Obviously Wide Semi"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grpSp>
        <p:nvGrpSpPr>
          <p:cNvPr id="59" name="Group 58">
            <a:extLst>
              <a:ext uri="{FF2B5EF4-FFF2-40B4-BE49-F238E27FC236}">
                <a16:creationId xmlns:a16="http://schemas.microsoft.com/office/drawing/2014/main" id="{FA947BC9-9906-B044-B30A-68982AC5136D}"/>
              </a:ext>
            </a:extLst>
          </p:cNvPr>
          <p:cNvGrpSpPr/>
          <p:nvPr userDrawn="1"/>
        </p:nvGrpSpPr>
        <p:grpSpPr>
          <a:xfrm>
            <a:off x="97535" y="2509520"/>
            <a:ext cx="11692119" cy="1930400"/>
            <a:chOff x="240378" y="4083645"/>
            <a:chExt cx="19619509" cy="3664909"/>
          </a:xfrm>
        </p:grpSpPr>
        <p:sp>
          <p:nvSpPr>
            <p:cNvPr id="60" name="object 7">
              <a:extLst>
                <a:ext uri="{FF2B5EF4-FFF2-40B4-BE49-F238E27FC236}">
                  <a16:creationId xmlns:a16="http://schemas.microsoft.com/office/drawing/2014/main" id="{80640D98-B291-6645-8306-3D8792CF6CE6}"/>
                </a:ext>
              </a:extLst>
            </p:cNvPr>
            <p:cNvSpPr/>
            <p:nvPr/>
          </p:nvSpPr>
          <p:spPr>
            <a:xfrm>
              <a:off x="624383" y="5628289"/>
              <a:ext cx="0" cy="1638935"/>
            </a:xfrm>
            <a:custGeom>
              <a:avLst/>
              <a:gdLst/>
              <a:ahLst/>
              <a:cxnLst/>
              <a:rect l="l" t="t" r="r" b="b"/>
              <a:pathLst>
                <a:path h="1638934">
                  <a:moveTo>
                    <a:pt x="0" y="1638505"/>
                  </a:moveTo>
                  <a:lnTo>
                    <a:pt x="0" y="0"/>
                  </a:lnTo>
                </a:path>
              </a:pathLst>
            </a:custGeom>
            <a:ln w="38700">
              <a:solidFill>
                <a:schemeClr val="accent1"/>
              </a:solidFill>
            </a:ln>
          </p:spPr>
          <p:txBody>
            <a:bodyPr wrap="square" lIns="0" tIns="0" rIns="0" bIns="0" rtlCol="0"/>
            <a:lstStyle/>
            <a:p>
              <a:endParaRPr/>
            </a:p>
          </p:txBody>
        </p:sp>
        <p:sp>
          <p:nvSpPr>
            <p:cNvPr id="61" name="object 8">
              <a:extLst>
                <a:ext uri="{FF2B5EF4-FFF2-40B4-BE49-F238E27FC236}">
                  <a16:creationId xmlns:a16="http://schemas.microsoft.com/office/drawing/2014/main" id="{485D1293-9E15-A748-8D58-D23ACDC46398}"/>
                </a:ext>
              </a:extLst>
            </p:cNvPr>
            <p:cNvSpPr/>
            <p:nvPr/>
          </p:nvSpPr>
          <p:spPr>
            <a:xfrm>
              <a:off x="5883289" y="5628293"/>
              <a:ext cx="0" cy="1161415"/>
            </a:xfrm>
            <a:custGeom>
              <a:avLst/>
              <a:gdLst/>
              <a:ahLst/>
              <a:cxnLst/>
              <a:rect l="l" t="t" r="r" b="b"/>
              <a:pathLst>
                <a:path h="1161415">
                  <a:moveTo>
                    <a:pt x="0" y="1161388"/>
                  </a:moveTo>
                  <a:lnTo>
                    <a:pt x="0" y="0"/>
                  </a:lnTo>
                </a:path>
              </a:pathLst>
            </a:custGeom>
            <a:ln w="37506">
              <a:solidFill>
                <a:schemeClr val="accent1"/>
              </a:solidFill>
            </a:ln>
          </p:spPr>
          <p:txBody>
            <a:bodyPr wrap="square" lIns="0" tIns="0" rIns="0" bIns="0" rtlCol="0"/>
            <a:lstStyle/>
            <a:p>
              <a:endParaRPr/>
            </a:p>
          </p:txBody>
        </p:sp>
        <p:sp>
          <p:nvSpPr>
            <p:cNvPr id="62" name="object 9">
              <a:extLst>
                <a:ext uri="{FF2B5EF4-FFF2-40B4-BE49-F238E27FC236}">
                  <a16:creationId xmlns:a16="http://schemas.microsoft.com/office/drawing/2014/main" id="{449586A5-797E-4844-B195-B143781BC6FC}"/>
                </a:ext>
              </a:extLst>
            </p:cNvPr>
            <p:cNvSpPr/>
            <p:nvPr/>
          </p:nvSpPr>
          <p:spPr>
            <a:xfrm>
              <a:off x="6314331" y="5628289"/>
              <a:ext cx="0" cy="1743710"/>
            </a:xfrm>
            <a:custGeom>
              <a:avLst/>
              <a:gdLst/>
              <a:ahLst/>
              <a:cxnLst/>
              <a:rect l="l" t="t" r="r" b="b"/>
              <a:pathLst>
                <a:path h="1743709">
                  <a:moveTo>
                    <a:pt x="0" y="1743213"/>
                  </a:moveTo>
                  <a:lnTo>
                    <a:pt x="0" y="0"/>
                  </a:lnTo>
                </a:path>
              </a:pathLst>
            </a:custGeom>
            <a:ln w="36313">
              <a:solidFill>
                <a:schemeClr val="accent1"/>
              </a:solidFill>
            </a:ln>
          </p:spPr>
          <p:txBody>
            <a:bodyPr wrap="square" lIns="0" tIns="0" rIns="0" bIns="0" rtlCol="0"/>
            <a:lstStyle/>
            <a:p>
              <a:endParaRPr/>
            </a:p>
          </p:txBody>
        </p:sp>
        <p:sp>
          <p:nvSpPr>
            <p:cNvPr id="63" name="object 10">
              <a:extLst>
                <a:ext uri="{FF2B5EF4-FFF2-40B4-BE49-F238E27FC236}">
                  <a16:creationId xmlns:a16="http://schemas.microsoft.com/office/drawing/2014/main" id="{0510D2EC-A71E-5248-875A-9E734ACDE9E7}"/>
                </a:ext>
              </a:extLst>
            </p:cNvPr>
            <p:cNvSpPr/>
            <p:nvPr/>
          </p:nvSpPr>
          <p:spPr>
            <a:xfrm>
              <a:off x="18261610"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4" name="object 11">
              <a:extLst>
                <a:ext uri="{FF2B5EF4-FFF2-40B4-BE49-F238E27FC236}">
                  <a16:creationId xmlns:a16="http://schemas.microsoft.com/office/drawing/2014/main" id="{00003A82-A8D8-4946-A2FE-151872D24A0D}"/>
                </a:ext>
              </a:extLst>
            </p:cNvPr>
            <p:cNvSpPr/>
            <p:nvPr/>
          </p:nvSpPr>
          <p:spPr>
            <a:xfrm>
              <a:off x="13788576"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5" name="object 12">
              <a:extLst>
                <a:ext uri="{FF2B5EF4-FFF2-40B4-BE49-F238E27FC236}">
                  <a16:creationId xmlns:a16="http://schemas.microsoft.com/office/drawing/2014/main" id="{2E7A9E87-646F-954A-A25B-73D09AF5CD97}"/>
                </a:ext>
              </a:extLst>
            </p:cNvPr>
            <p:cNvSpPr/>
            <p:nvPr/>
          </p:nvSpPr>
          <p:spPr>
            <a:xfrm>
              <a:off x="19723173"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6" name="object 13">
              <a:extLst>
                <a:ext uri="{FF2B5EF4-FFF2-40B4-BE49-F238E27FC236}">
                  <a16:creationId xmlns:a16="http://schemas.microsoft.com/office/drawing/2014/main" id="{4A27ADFE-F218-1B4A-809E-4320DF9C97B4}"/>
                </a:ext>
              </a:extLst>
            </p:cNvPr>
            <p:cNvSpPr/>
            <p:nvPr/>
          </p:nvSpPr>
          <p:spPr>
            <a:xfrm>
              <a:off x="14830765" y="5664881"/>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67" name="object 14">
              <a:extLst>
                <a:ext uri="{FF2B5EF4-FFF2-40B4-BE49-F238E27FC236}">
                  <a16:creationId xmlns:a16="http://schemas.microsoft.com/office/drawing/2014/main" id="{6F5A039D-511F-9447-B200-3F6C26112F42}"/>
                </a:ext>
              </a:extLst>
            </p:cNvPr>
            <p:cNvSpPr/>
            <p:nvPr/>
          </p:nvSpPr>
          <p:spPr>
            <a:xfrm>
              <a:off x="16253153" y="5628289"/>
              <a:ext cx="0" cy="2120265"/>
            </a:xfrm>
            <a:custGeom>
              <a:avLst/>
              <a:gdLst/>
              <a:ahLst/>
              <a:cxnLst/>
              <a:rect l="l" t="t" r="r" b="b"/>
              <a:pathLst>
                <a:path h="2120265">
                  <a:moveTo>
                    <a:pt x="0" y="2120165"/>
                  </a:moveTo>
                  <a:lnTo>
                    <a:pt x="0" y="0"/>
                  </a:lnTo>
                </a:path>
              </a:pathLst>
            </a:custGeom>
            <a:ln w="13695">
              <a:solidFill>
                <a:schemeClr val="accent1"/>
              </a:solidFill>
            </a:ln>
          </p:spPr>
          <p:txBody>
            <a:bodyPr wrap="square" lIns="0" tIns="0" rIns="0" bIns="0" rtlCol="0"/>
            <a:lstStyle/>
            <a:p>
              <a:endParaRPr/>
            </a:p>
          </p:txBody>
        </p:sp>
        <p:sp>
          <p:nvSpPr>
            <p:cNvPr id="68" name="object 15">
              <a:extLst>
                <a:ext uri="{FF2B5EF4-FFF2-40B4-BE49-F238E27FC236}">
                  <a16:creationId xmlns:a16="http://schemas.microsoft.com/office/drawing/2014/main" id="{5F695F29-C382-AA46-9441-79AFBB33D895}"/>
                </a:ext>
              </a:extLst>
            </p:cNvPr>
            <p:cNvSpPr/>
            <p:nvPr/>
          </p:nvSpPr>
          <p:spPr>
            <a:xfrm>
              <a:off x="14198365" y="5628289"/>
              <a:ext cx="0" cy="1638935"/>
            </a:xfrm>
            <a:custGeom>
              <a:avLst/>
              <a:gdLst/>
              <a:ahLst/>
              <a:cxnLst/>
              <a:rect l="l" t="t" r="r" b="b"/>
              <a:pathLst>
                <a:path h="1638934">
                  <a:moveTo>
                    <a:pt x="0" y="1638505"/>
                  </a:moveTo>
                  <a:lnTo>
                    <a:pt x="0" y="0"/>
                  </a:lnTo>
                </a:path>
              </a:pathLst>
            </a:custGeom>
            <a:ln w="13695">
              <a:solidFill>
                <a:schemeClr val="accent1"/>
              </a:solidFill>
            </a:ln>
          </p:spPr>
          <p:txBody>
            <a:bodyPr wrap="square" lIns="0" tIns="0" rIns="0" bIns="0" rtlCol="0"/>
            <a:lstStyle/>
            <a:p>
              <a:endParaRPr/>
            </a:p>
          </p:txBody>
        </p:sp>
        <p:sp>
          <p:nvSpPr>
            <p:cNvPr id="69" name="object 16">
              <a:extLst>
                <a:ext uri="{FF2B5EF4-FFF2-40B4-BE49-F238E27FC236}">
                  <a16:creationId xmlns:a16="http://schemas.microsoft.com/office/drawing/2014/main" id="{CF57C7E7-236E-5747-BC21-2B7A4B310971}"/>
                </a:ext>
              </a:extLst>
            </p:cNvPr>
            <p:cNvSpPr/>
            <p:nvPr/>
          </p:nvSpPr>
          <p:spPr>
            <a:xfrm>
              <a:off x="17238634"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70" name="object 17">
              <a:extLst>
                <a:ext uri="{FF2B5EF4-FFF2-40B4-BE49-F238E27FC236}">
                  <a16:creationId xmlns:a16="http://schemas.microsoft.com/office/drawing/2014/main" id="{CC2F267F-D852-5644-A8EB-E3C0A50285D5}"/>
                </a:ext>
              </a:extLst>
            </p:cNvPr>
            <p:cNvSpPr/>
            <p:nvPr/>
          </p:nvSpPr>
          <p:spPr>
            <a:xfrm>
              <a:off x="17336739"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71" name="object 18">
              <a:extLst>
                <a:ext uri="{FF2B5EF4-FFF2-40B4-BE49-F238E27FC236}">
                  <a16:creationId xmlns:a16="http://schemas.microsoft.com/office/drawing/2014/main" id="{3D4CEAB5-907E-354D-8BBC-52D2B8327B31}"/>
                </a:ext>
              </a:extLst>
            </p:cNvPr>
            <p:cNvSpPr/>
            <p:nvPr/>
          </p:nvSpPr>
          <p:spPr>
            <a:xfrm>
              <a:off x="16334886" y="4083645"/>
              <a:ext cx="0" cy="1825625"/>
            </a:xfrm>
            <a:custGeom>
              <a:avLst/>
              <a:gdLst/>
              <a:ahLst/>
              <a:cxnLst/>
              <a:rect l="l" t="t" r="r" b="b"/>
              <a:pathLst>
                <a:path h="1825625">
                  <a:moveTo>
                    <a:pt x="0" y="1825002"/>
                  </a:moveTo>
                  <a:lnTo>
                    <a:pt x="0" y="0"/>
                  </a:lnTo>
                </a:path>
              </a:pathLst>
            </a:custGeom>
            <a:ln w="32742">
              <a:solidFill>
                <a:schemeClr val="accent1"/>
              </a:solidFill>
            </a:ln>
          </p:spPr>
          <p:txBody>
            <a:bodyPr wrap="square" lIns="0" tIns="0" rIns="0" bIns="0" rtlCol="0"/>
            <a:lstStyle/>
            <a:p>
              <a:endParaRPr/>
            </a:p>
          </p:txBody>
        </p:sp>
        <p:sp>
          <p:nvSpPr>
            <p:cNvPr id="72" name="object 19">
              <a:extLst>
                <a:ext uri="{FF2B5EF4-FFF2-40B4-BE49-F238E27FC236}">
                  <a16:creationId xmlns:a16="http://schemas.microsoft.com/office/drawing/2014/main" id="{31417C22-3690-3742-9682-F5F58C88724E}"/>
                </a:ext>
              </a:extLst>
            </p:cNvPr>
            <p:cNvSpPr/>
            <p:nvPr/>
          </p:nvSpPr>
          <p:spPr>
            <a:xfrm>
              <a:off x="15884107"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73" name="object 20">
              <a:extLst>
                <a:ext uri="{FF2B5EF4-FFF2-40B4-BE49-F238E27FC236}">
                  <a16:creationId xmlns:a16="http://schemas.microsoft.com/office/drawing/2014/main" id="{DABB4064-C1A1-9F42-94FD-38CFE3331A7A}"/>
                </a:ext>
              </a:extLst>
            </p:cNvPr>
            <p:cNvSpPr/>
            <p:nvPr/>
          </p:nvSpPr>
          <p:spPr>
            <a:xfrm>
              <a:off x="14896851"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74" name="object 21">
              <a:extLst>
                <a:ext uri="{FF2B5EF4-FFF2-40B4-BE49-F238E27FC236}">
                  <a16:creationId xmlns:a16="http://schemas.microsoft.com/office/drawing/2014/main" id="{80E89B1B-8A92-3848-8A50-1F65449BC0E6}"/>
                </a:ext>
              </a:extLst>
            </p:cNvPr>
            <p:cNvSpPr/>
            <p:nvPr/>
          </p:nvSpPr>
          <p:spPr>
            <a:xfrm>
              <a:off x="13823475"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75" name="object 22">
              <a:extLst>
                <a:ext uri="{FF2B5EF4-FFF2-40B4-BE49-F238E27FC236}">
                  <a16:creationId xmlns:a16="http://schemas.microsoft.com/office/drawing/2014/main" id="{62EEBB27-1388-1E46-8386-E27D84C15447}"/>
                </a:ext>
              </a:extLst>
            </p:cNvPr>
            <p:cNvSpPr/>
            <p:nvPr/>
          </p:nvSpPr>
          <p:spPr>
            <a:xfrm>
              <a:off x="19859887"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76" name="object 23">
              <a:extLst>
                <a:ext uri="{FF2B5EF4-FFF2-40B4-BE49-F238E27FC236}">
                  <a16:creationId xmlns:a16="http://schemas.microsoft.com/office/drawing/2014/main" id="{4CBC4500-76B5-BE4C-A136-E5E1A4547121}"/>
                </a:ext>
              </a:extLst>
            </p:cNvPr>
            <p:cNvSpPr/>
            <p:nvPr/>
          </p:nvSpPr>
          <p:spPr>
            <a:xfrm>
              <a:off x="6366464" y="4738306"/>
              <a:ext cx="0" cy="1170940"/>
            </a:xfrm>
            <a:custGeom>
              <a:avLst/>
              <a:gdLst/>
              <a:ahLst/>
              <a:cxnLst/>
              <a:rect l="l" t="t" r="r" b="b"/>
              <a:pathLst>
                <a:path h="1170939">
                  <a:moveTo>
                    <a:pt x="0" y="1170341"/>
                  </a:moveTo>
                  <a:lnTo>
                    <a:pt x="0" y="0"/>
                  </a:lnTo>
                </a:path>
              </a:pathLst>
            </a:custGeom>
            <a:ln w="10125">
              <a:solidFill>
                <a:schemeClr val="accent1"/>
              </a:solidFill>
            </a:ln>
          </p:spPr>
          <p:txBody>
            <a:bodyPr wrap="square" lIns="0" tIns="0" rIns="0" bIns="0" rtlCol="0"/>
            <a:lstStyle/>
            <a:p>
              <a:endParaRPr/>
            </a:p>
          </p:txBody>
        </p:sp>
        <p:sp>
          <p:nvSpPr>
            <p:cNvPr id="77" name="object 24">
              <a:extLst>
                <a:ext uri="{FF2B5EF4-FFF2-40B4-BE49-F238E27FC236}">
                  <a16:creationId xmlns:a16="http://schemas.microsoft.com/office/drawing/2014/main" id="{66CDEB0C-3566-4D45-9173-B6CB35F86EA4}"/>
                </a:ext>
              </a:extLst>
            </p:cNvPr>
            <p:cNvSpPr/>
            <p:nvPr/>
          </p:nvSpPr>
          <p:spPr>
            <a:xfrm>
              <a:off x="18313743" y="4270142"/>
              <a:ext cx="0" cy="1638935"/>
            </a:xfrm>
            <a:custGeom>
              <a:avLst/>
              <a:gdLst/>
              <a:ahLst/>
              <a:cxnLst/>
              <a:rect l="l" t="t" r="r" b="b"/>
              <a:pathLst>
                <a:path h="1638935">
                  <a:moveTo>
                    <a:pt x="0" y="1638505"/>
                  </a:moveTo>
                  <a:lnTo>
                    <a:pt x="0" y="0"/>
                  </a:lnTo>
                </a:path>
              </a:pathLst>
            </a:custGeom>
            <a:ln w="10125">
              <a:solidFill>
                <a:schemeClr val="accent1"/>
              </a:solidFill>
            </a:ln>
          </p:spPr>
          <p:txBody>
            <a:bodyPr wrap="square" lIns="0" tIns="0" rIns="0" bIns="0" rtlCol="0"/>
            <a:lstStyle/>
            <a:p>
              <a:endParaRPr/>
            </a:p>
          </p:txBody>
        </p:sp>
        <p:sp>
          <p:nvSpPr>
            <p:cNvPr id="78" name="object 25">
              <a:extLst>
                <a:ext uri="{FF2B5EF4-FFF2-40B4-BE49-F238E27FC236}">
                  <a16:creationId xmlns:a16="http://schemas.microsoft.com/office/drawing/2014/main" id="{2E837B53-1EF7-8744-A427-F95623B3BB33}"/>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79" name="object 26">
              <a:extLst>
                <a:ext uri="{FF2B5EF4-FFF2-40B4-BE49-F238E27FC236}">
                  <a16:creationId xmlns:a16="http://schemas.microsoft.com/office/drawing/2014/main" id="{6B29EA59-8629-E144-915F-72688335EA8B}"/>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80" name="object 27">
              <a:extLst>
                <a:ext uri="{FF2B5EF4-FFF2-40B4-BE49-F238E27FC236}">
                  <a16:creationId xmlns:a16="http://schemas.microsoft.com/office/drawing/2014/main" id="{AF73F3F9-2068-704D-87A5-24F775D15D67}"/>
                </a:ext>
              </a:extLst>
            </p:cNvPr>
            <p:cNvSpPr/>
            <p:nvPr/>
          </p:nvSpPr>
          <p:spPr>
            <a:xfrm>
              <a:off x="5945333" y="4334946"/>
              <a:ext cx="0" cy="1574165"/>
            </a:xfrm>
            <a:custGeom>
              <a:avLst/>
              <a:gdLst/>
              <a:ahLst/>
              <a:cxnLst/>
              <a:rect l="l" t="t" r="r" b="b"/>
              <a:pathLst>
                <a:path h="1574164">
                  <a:moveTo>
                    <a:pt x="0" y="1573700"/>
                  </a:moveTo>
                  <a:lnTo>
                    <a:pt x="0" y="0"/>
                  </a:lnTo>
                </a:path>
              </a:pathLst>
            </a:custGeom>
            <a:ln w="8931">
              <a:solidFill>
                <a:schemeClr val="accent1"/>
              </a:solidFill>
            </a:ln>
          </p:spPr>
          <p:txBody>
            <a:bodyPr wrap="square" lIns="0" tIns="0" rIns="0" bIns="0" rtlCol="0"/>
            <a:lstStyle/>
            <a:p>
              <a:endParaRPr/>
            </a:p>
          </p:txBody>
        </p:sp>
        <p:sp>
          <p:nvSpPr>
            <p:cNvPr id="81" name="object 28">
              <a:extLst>
                <a:ext uri="{FF2B5EF4-FFF2-40B4-BE49-F238E27FC236}">
                  <a16:creationId xmlns:a16="http://schemas.microsoft.com/office/drawing/2014/main" id="{A86B55A8-AD85-8148-87D5-A2371C99D8D2}"/>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82" name="Slide Number Placeholder 5">
            <a:extLst>
              <a:ext uri="{FF2B5EF4-FFF2-40B4-BE49-F238E27FC236}">
                <a16:creationId xmlns:a16="http://schemas.microsoft.com/office/drawing/2014/main" id="{B9E44DC8-AB7C-394C-8E38-489C44522C8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420780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Intro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algn="ctr">
              <a:defRPr sz="1100" b="1" i="0" spc="400" baseline="0">
                <a:solidFill>
                  <a:srgbClr val="FFFFFF"/>
                </a:solidFill>
                <a:latin typeface="Obviously Wide Semi" pitchFamily="82" charset="77"/>
              </a:defRPr>
            </a:lvl1pPr>
          </a:lstStyle>
          <a:p>
            <a:r>
              <a:rPr lang="en-US" dirty="0"/>
              <a:t>CLICK TO ADD TITLE</a:t>
            </a:r>
          </a:p>
        </p:txBody>
      </p:sp>
      <p:sp>
        <p:nvSpPr>
          <p:cNvPr id="5" name="Slide Number Placeholder 4">
            <a:extLst>
              <a:ext uri="{FF2B5EF4-FFF2-40B4-BE49-F238E27FC236}">
                <a16:creationId xmlns:a16="http://schemas.microsoft.com/office/drawing/2014/main" id="{F62A5DB0-4924-BB49-820C-024D595F7CA7}"/>
              </a:ext>
            </a:extLst>
          </p:cNvPr>
          <p:cNvSpPr>
            <a:spLocks noGrp="1"/>
          </p:cNvSpPr>
          <p:nvPr>
            <p:ph type="sldNum" sz="quarter" idx="12"/>
          </p:nvPr>
        </p:nvSpPr>
        <p:spPr>
          <a:xfrm>
            <a:off x="9448800" y="6467846"/>
            <a:ext cx="2743200" cy="365125"/>
          </a:xfrm>
        </p:spPr>
        <p:txBody>
          <a:bodyPr/>
          <a:lstStyle>
            <a:lvl1pPr>
              <a:defRPr b="1" i="0">
                <a:solidFill>
                  <a:srgbClr val="FFFFFF"/>
                </a:solidFill>
                <a:latin typeface="Gentona Book" pitchFamily="2" charset="77"/>
              </a:defRPr>
            </a:lvl1pPr>
          </a:lstStyle>
          <a:p>
            <a:fld id="{56B21313-48D6-BF45-9C7F-8CB603AB36D7}" type="slidenum">
              <a:rPr lang="en-US" smtClean="0"/>
              <a:pPr/>
              <a:t>‹#›</a:t>
            </a:fld>
            <a:endParaRPr lang="en-US"/>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2722493"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8065957" y="1731963"/>
            <a:ext cx="2722493"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72249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8065957" y="5108946"/>
            <a:ext cx="272249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grpSp>
        <p:nvGrpSpPr>
          <p:cNvPr id="85" name="Group 84">
            <a:extLst>
              <a:ext uri="{FF2B5EF4-FFF2-40B4-BE49-F238E27FC236}">
                <a16:creationId xmlns:a16="http://schemas.microsoft.com/office/drawing/2014/main" id="{692053BC-100E-1E4C-8584-91DF3A12FF64}"/>
              </a:ext>
            </a:extLst>
          </p:cNvPr>
          <p:cNvGrpSpPr/>
          <p:nvPr userDrawn="1"/>
        </p:nvGrpSpPr>
        <p:grpSpPr>
          <a:xfrm>
            <a:off x="97535" y="2597085"/>
            <a:ext cx="11692127" cy="1663832"/>
            <a:chOff x="240378" y="4483837"/>
            <a:chExt cx="19200675" cy="2548833"/>
          </a:xfrm>
        </p:grpSpPr>
        <p:sp>
          <p:nvSpPr>
            <p:cNvPr id="86" name="object 8">
              <a:extLst>
                <a:ext uri="{FF2B5EF4-FFF2-40B4-BE49-F238E27FC236}">
                  <a16:creationId xmlns:a16="http://schemas.microsoft.com/office/drawing/2014/main" id="{32545720-8782-4A47-AD1F-C5A20118E79B}"/>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87" name="object 9">
              <a:extLst>
                <a:ext uri="{FF2B5EF4-FFF2-40B4-BE49-F238E27FC236}">
                  <a16:creationId xmlns:a16="http://schemas.microsoft.com/office/drawing/2014/main" id="{54098C2E-05B6-CA40-952B-040F9555BC81}"/>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88" name="object 10">
              <a:extLst>
                <a:ext uri="{FF2B5EF4-FFF2-40B4-BE49-F238E27FC236}">
                  <a16:creationId xmlns:a16="http://schemas.microsoft.com/office/drawing/2014/main" id="{0F4FE4BE-67BE-8641-9A0D-151EA3644C9F}"/>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89" name="object 11">
              <a:extLst>
                <a:ext uri="{FF2B5EF4-FFF2-40B4-BE49-F238E27FC236}">
                  <a16:creationId xmlns:a16="http://schemas.microsoft.com/office/drawing/2014/main" id="{EA213950-9247-C147-8C22-5F9A5FA8B8FF}"/>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90" name="object 12">
              <a:extLst>
                <a:ext uri="{FF2B5EF4-FFF2-40B4-BE49-F238E27FC236}">
                  <a16:creationId xmlns:a16="http://schemas.microsoft.com/office/drawing/2014/main" id="{D552F07D-CCD4-674E-8CB4-9D14C30D664F}"/>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1" name="object 13">
              <a:extLst>
                <a:ext uri="{FF2B5EF4-FFF2-40B4-BE49-F238E27FC236}">
                  <a16:creationId xmlns:a16="http://schemas.microsoft.com/office/drawing/2014/main" id="{E0CD567D-CD33-2F41-B7D3-726E41505F1D}"/>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92" name="object 14">
              <a:extLst>
                <a:ext uri="{FF2B5EF4-FFF2-40B4-BE49-F238E27FC236}">
                  <a16:creationId xmlns:a16="http://schemas.microsoft.com/office/drawing/2014/main" id="{23D66A8C-AA0B-9A41-9D28-0BF2EA143ED1}"/>
                </a:ext>
              </a:extLst>
            </p:cNvPr>
            <p:cNvSpPr/>
            <p:nvPr/>
          </p:nvSpPr>
          <p:spPr>
            <a:xfrm>
              <a:off x="1255858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93" name="object 15">
              <a:extLst>
                <a:ext uri="{FF2B5EF4-FFF2-40B4-BE49-F238E27FC236}">
                  <a16:creationId xmlns:a16="http://schemas.microsoft.com/office/drawing/2014/main" id="{312B4F19-4683-2043-9563-F5086F2DB24B}"/>
                </a:ext>
              </a:extLst>
            </p:cNvPr>
            <p:cNvSpPr/>
            <p:nvPr/>
          </p:nvSpPr>
          <p:spPr>
            <a:xfrm>
              <a:off x="18205244"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4" name="object 16">
              <a:extLst>
                <a:ext uri="{FF2B5EF4-FFF2-40B4-BE49-F238E27FC236}">
                  <a16:creationId xmlns:a16="http://schemas.microsoft.com/office/drawing/2014/main" id="{C91EBDEE-B495-7542-847C-2E054EED3E27}"/>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5" name="object 17">
              <a:extLst>
                <a:ext uri="{FF2B5EF4-FFF2-40B4-BE49-F238E27FC236}">
                  <a16:creationId xmlns:a16="http://schemas.microsoft.com/office/drawing/2014/main" id="{9E3B485F-A63B-3841-B71C-5E79A3A28241}"/>
                </a:ext>
              </a:extLst>
            </p:cNvPr>
            <p:cNvSpPr/>
            <p:nvPr/>
          </p:nvSpPr>
          <p:spPr>
            <a:xfrm>
              <a:off x="18771889"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96" name="object 18">
              <a:extLst>
                <a:ext uri="{FF2B5EF4-FFF2-40B4-BE49-F238E27FC236}">
                  <a16:creationId xmlns:a16="http://schemas.microsoft.com/office/drawing/2014/main" id="{EDD8033C-7399-3E43-8B52-45E11D46B5AE}"/>
                </a:ext>
              </a:extLst>
            </p:cNvPr>
            <p:cNvSpPr/>
            <p:nvPr/>
          </p:nvSpPr>
          <p:spPr>
            <a:xfrm>
              <a:off x="18869996"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97" name="object 19">
              <a:extLst>
                <a:ext uri="{FF2B5EF4-FFF2-40B4-BE49-F238E27FC236}">
                  <a16:creationId xmlns:a16="http://schemas.microsoft.com/office/drawing/2014/main" id="{C6FE9C42-FBF4-274C-881A-DEB9993B1618}"/>
                </a:ext>
              </a:extLst>
            </p:cNvPr>
            <p:cNvSpPr/>
            <p:nvPr/>
          </p:nvSpPr>
          <p:spPr>
            <a:xfrm>
              <a:off x="18286977"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98" name="object 20">
              <a:extLst>
                <a:ext uri="{FF2B5EF4-FFF2-40B4-BE49-F238E27FC236}">
                  <a16:creationId xmlns:a16="http://schemas.microsoft.com/office/drawing/2014/main" id="{43798913-FAF2-3D4E-9A99-A9098B8D10C1}"/>
                </a:ext>
              </a:extLst>
            </p:cNvPr>
            <p:cNvSpPr/>
            <p:nvPr/>
          </p:nvSpPr>
          <p:spPr>
            <a:xfrm>
              <a:off x="12983672"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99" name="object 21">
              <a:extLst>
                <a:ext uri="{FF2B5EF4-FFF2-40B4-BE49-F238E27FC236}">
                  <a16:creationId xmlns:a16="http://schemas.microsoft.com/office/drawing/2014/main" id="{6ECBBF80-A38A-4A47-B265-EDDD8AF3C2F7}"/>
                </a:ext>
              </a:extLst>
            </p:cNvPr>
            <p:cNvSpPr/>
            <p:nvPr/>
          </p:nvSpPr>
          <p:spPr>
            <a:xfrm>
              <a:off x="12624669"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100" name="object 22">
              <a:extLst>
                <a:ext uri="{FF2B5EF4-FFF2-40B4-BE49-F238E27FC236}">
                  <a16:creationId xmlns:a16="http://schemas.microsoft.com/office/drawing/2014/main" id="{C0F9BFFD-388F-6C49-98CD-ED33AD82BF2A}"/>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101" name="object 23">
              <a:extLst>
                <a:ext uri="{FF2B5EF4-FFF2-40B4-BE49-F238E27FC236}">
                  <a16:creationId xmlns:a16="http://schemas.microsoft.com/office/drawing/2014/main" id="{C814F3D8-E823-B44C-80F2-1CA8D3806A86}"/>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2" name="object 24">
              <a:extLst>
                <a:ext uri="{FF2B5EF4-FFF2-40B4-BE49-F238E27FC236}">
                  <a16:creationId xmlns:a16="http://schemas.microsoft.com/office/drawing/2014/main" id="{524FB99C-8B17-3B41-BE4C-CF65A5FA4BD6}"/>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3" name="object 25">
              <a:extLst>
                <a:ext uri="{FF2B5EF4-FFF2-40B4-BE49-F238E27FC236}">
                  <a16:creationId xmlns:a16="http://schemas.microsoft.com/office/drawing/2014/main" id="{8B113C69-7A01-EE4E-BDA7-89A955A66C29}"/>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4" name="object 26">
              <a:extLst>
                <a:ext uri="{FF2B5EF4-FFF2-40B4-BE49-F238E27FC236}">
                  <a16:creationId xmlns:a16="http://schemas.microsoft.com/office/drawing/2014/main" id="{2CB9B50F-D403-2F42-811B-B2A9A5953980}"/>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5" name="object 27">
              <a:extLst>
                <a:ext uri="{FF2B5EF4-FFF2-40B4-BE49-F238E27FC236}">
                  <a16:creationId xmlns:a16="http://schemas.microsoft.com/office/drawing/2014/main" id="{7DAC9B2E-09C0-FA4B-A612-CCE0602E2EB3}"/>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6" name="object 28">
              <a:extLst>
                <a:ext uri="{FF2B5EF4-FFF2-40B4-BE49-F238E27FC236}">
                  <a16:creationId xmlns:a16="http://schemas.microsoft.com/office/drawing/2014/main" id="{3CD5AFA5-40F0-9D46-A60E-1006FBFB042E}"/>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107" name="object 29">
              <a:extLst>
                <a:ext uri="{FF2B5EF4-FFF2-40B4-BE49-F238E27FC236}">
                  <a16:creationId xmlns:a16="http://schemas.microsoft.com/office/drawing/2014/main" id="{A69DFDBC-31F5-7C43-BC33-DA9E3A05C44A}"/>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Tree>
    <p:extLst>
      <p:ext uri="{BB962C8B-B14F-4D97-AF65-F5344CB8AC3E}">
        <p14:creationId xmlns:p14="http://schemas.microsoft.com/office/powerpoint/2010/main" val="1364929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Intro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algn="ctr">
              <a:defRPr sz="1100" b="1" i="0" spc="400" baseline="0">
                <a:solidFill>
                  <a:srgbClr val="FFFFFF"/>
                </a:solidFill>
                <a:latin typeface="Obviously Wide Semi" pitchFamily="82" charset="77"/>
              </a:defRPr>
            </a:lvl1pPr>
          </a:lstStyle>
          <a:p>
            <a:r>
              <a:rPr lang="en-US" dirty="0"/>
              <a:t>CLICK TO ADD TITLE</a:t>
            </a:r>
          </a:p>
        </p:txBody>
      </p:sp>
      <p:grpSp>
        <p:nvGrpSpPr>
          <p:cNvPr id="9" name="Group 8">
            <a:extLst>
              <a:ext uri="{FF2B5EF4-FFF2-40B4-BE49-F238E27FC236}">
                <a16:creationId xmlns:a16="http://schemas.microsoft.com/office/drawing/2014/main" id="{2A9D808A-998A-5041-BFB1-7A2946F9ABE8}"/>
              </a:ext>
            </a:extLst>
          </p:cNvPr>
          <p:cNvGrpSpPr/>
          <p:nvPr userDrawn="1"/>
        </p:nvGrpSpPr>
        <p:grpSpPr>
          <a:xfrm>
            <a:off x="97536" y="2597084"/>
            <a:ext cx="11692128" cy="1663833"/>
            <a:chOff x="240378" y="4483837"/>
            <a:chExt cx="19200675" cy="2548833"/>
          </a:xfrm>
        </p:grpSpPr>
        <p:sp>
          <p:nvSpPr>
            <p:cNvPr id="10" name="object 7">
              <a:extLst>
                <a:ext uri="{FF2B5EF4-FFF2-40B4-BE49-F238E27FC236}">
                  <a16:creationId xmlns:a16="http://schemas.microsoft.com/office/drawing/2014/main" id="{8BB2DE5B-3FFD-ED4A-B1E5-CB90D9211F74}"/>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11" name="object 8">
              <a:extLst>
                <a:ext uri="{FF2B5EF4-FFF2-40B4-BE49-F238E27FC236}">
                  <a16:creationId xmlns:a16="http://schemas.microsoft.com/office/drawing/2014/main" id="{74A3DAC4-4AFD-8D42-A1DD-8315FADF171F}"/>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12" name="object 9">
              <a:extLst>
                <a:ext uri="{FF2B5EF4-FFF2-40B4-BE49-F238E27FC236}">
                  <a16:creationId xmlns:a16="http://schemas.microsoft.com/office/drawing/2014/main" id="{943264AF-72D4-0348-9907-1B87C4EE0386}"/>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3" name="object 10">
              <a:extLst>
                <a:ext uri="{FF2B5EF4-FFF2-40B4-BE49-F238E27FC236}">
                  <a16:creationId xmlns:a16="http://schemas.microsoft.com/office/drawing/2014/main" id="{F8DCC481-A695-E042-87D4-5CF1C327D425}"/>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4" name="object 11">
              <a:extLst>
                <a:ext uri="{FF2B5EF4-FFF2-40B4-BE49-F238E27FC236}">
                  <a16:creationId xmlns:a16="http://schemas.microsoft.com/office/drawing/2014/main" id="{8C5119C7-70B9-314A-A284-CC11B82D9A19}"/>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5" name="object 12">
              <a:extLst>
                <a:ext uri="{FF2B5EF4-FFF2-40B4-BE49-F238E27FC236}">
                  <a16:creationId xmlns:a16="http://schemas.microsoft.com/office/drawing/2014/main" id="{A790CFD8-B3EE-3B4B-B030-4DC4CB5E6044}"/>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16" name="object 13">
              <a:extLst>
                <a:ext uri="{FF2B5EF4-FFF2-40B4-BE49-F238E27FC236}">
                  <a16:creationId xmlns:a16="http://schemas.microsoft.com/office/drawing/2014/main" id="{80F6F9EB-9F98-E747-89E5-9527BDB490FE}"/>
                </a:ext>
              </a:extLst>
            </p:cNvPr>
            <p:cNvSpPr/>
            <p:nvPr/>
          </p:nvSpPr>
          <p:spPr>
            <a:xfrm>
              <a:off x="1127066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17" name="object 14">
              <a:extLst>
                <a:ext uri="{FF2B5EF4-FFF2-40B4-BE49-F238E27FC236}">
                  <a16:creationId xmlns:a16="http://schemas.microsoft.com/office/drawing/2014/main" id="{B36F2233-92DA-7D46-A0DE-85461A5DB1D4}"/>
                </a:ext>
              </a:extLst>
            </p:cNvPr>
            <p:cNvSpPr/>
            <p:nvPr/>
          </p:nvSpPr>
          <p:spPr>
            <a:xfrm>
              <a:off x="15300301"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8" name="object 15">
              <a:extLst>
                <a:ext uri="{FF2B5EF4-FFF2-40B4-BE49-F238E27FC236}">
                  <a16:creationId xmlns:a16="http://schemas.microsoft.com/office/drawing/2014/main" id="{4E2D492C-3EDE-C74B-B549-F35C07EA1682}"/>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9" name="object 16">
              <a:extLst>
                <a:ext uri="{FF2B5EF4-FFF2-40B4-BE49-F238E27FC236}">
                  <a16:creationId xmlns:a16="http://schemas.microsoft.com/office/drawing/2014/main" id="{18DBC867-C47F-654C-B38C-F8DCAC3AE98F}"/>
                </a:ext>
              </a:extLst>
            </p:cNvPr>
            <p:cNvSpPr/>
            <p:nvPr/>
          </p:nvSpPr>
          <p:spPr>
            <a:xfrm>
              <a:off x="15866947"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20" name="object 17">
              <a:extLst>
                <a:ext uri="{FF2B5EF4-FFF2-40B4-BE49-F238E27FC236}">
                  <a16:creationId xmlns:a16="http://schemas.microsoft.com/office/drawing/2014/main" id="{DDE6AE74-3EA2-9D4C-B18A-B9485EA57A66}"/>
                </a:ext>
              </a:extLst>
            </p:cNvPr>
            <p:cNvSpPr/>
            <p:nvPr/>
          </p:nvSpPr>
          <p:spPr>
            <a:xfrm>
              <a:off x="15965052"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21" name="object 18">
              <a:extLst>
                <a:ext uri="{FF2B5EF4-FFF2-40B4-BE49-F238E27FC236}">
                  <a16:creationId xmlns:a16="http://schemas.microsoft.com/office/drawing/2014/main" id="{A0EAA463-9738-8345-883E-EC969D00DDE2}"/>
                </a:ext>
              </a:extLst>
            </p:cNvPr>
            <p:cNvSpPr/>
            <p:nvPr/>
          </p:nvSpPr>
          <p:spPr>
            <a:xfrm>
              <a:off x="15382035"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22" name="object 19">
              <a:extLst>
                <a:ext uri="{FF2B5EF4-FFF2-40B4-BE49-F238E27FC236}">
                  <a16:creationId xmlns:a16="http://schemas.microsoft.com/office/drawing/2014/main" id="{A134924B-7C79-EB46-95A6-877C3B60E905}"/>
                </a:ext>
              </a:extLst>
            </p:cNvPr>
            <p:cNvSpPr/>
            <p:nvPr/>
          </p:nvSpPr>
          <p:spPr>
            <a:xfrm>
              <a:off x="11695753"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23" name="object 20">
              <a:extLst>
                <a:ext uri="{FF2B5EF4-FFF2-40B4-BE49-F238E27FC236}">
                  <a16:creationId xmlns:a16="http://schemas.microsoft.com/office/drawing/2014/main" id="{1EF490C6-E8DA-4542-93EE-30ADD1305A2B}"/>
                </a:ext>
              </a:extLst>
            </p:cNvPr>
            <p:cNvSpPr/>
            <p:nvPr/>
          </p:nvSpPr>
          <p:spPr>
            <a:xfrm>
              <a:off x="11336750"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24" name="object 21">
              <a:extLst>
                <a:ext uri="{FF2B5EF4-FFF2-40B4-BE49-F238E27FC236}">
                  <a16:creationId xmlns:a16="http://schemas.microsoft.com/office/drawing/2014/main" id="{68D33E33-5F94-404E-B2BB-FCEC25EBADD3}"/>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25" name="object 22">
              <a:extLst>
                <a:ext uri="{FF2B5EF4-FFF2-40B4-BE49-F238E27FC236}">
                  <a16:creationId xmlns:a16="http://schemas.microsoft.com/office/drawing/2014/main" id="{B9FCFFB0-0094-6448-87C3-0154061E6C27}"/>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6" name="object 23">
              <a:extLst>
                <a:ext uri="{FF2B5EF4-FFF2-40B4-BE49-F238E27FC236}">
                  <a16:creationId xmlns:a16="http://schemas.microsoft.com/office/drawing/2014/main" id="{CF8FCD71-F358-5C4E-934B-2BA8DB2A609C}"/>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7" name="object 24">
              <a:extLst>
                <a:ext uri="{FF2B5EF4-FFF2-40B4-BE49-F238E27FC236}">
                  <a16:creationId xmlns:a16="http://schemas.microsoft.com/office/drawing/2014/main" id="{4D434D3D-7DBC-6742-A8D9-F8B8FC8E1E05}"/>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28" name="object 25">
              <a:extLst>
                <a:ext uri="{FF2B5EF4-FFF2-40B4-BE49-F238E27FC236}">
                  <a16:creationId xmlns:a16="http://schemas.microsoft.com/office/drawing/2014/main" id="{8EA3B669-29FF-324B-8875-96C4B0655102}"/>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29" name="object 26">
              <a:extLst>
                <a:ext uri="{FF2B5EF4-FFF2-40B4-BE49-F238E27FC236}">
                  <a16:creationId xmlns:a16="http://schemas.microsoft.com/office/drawing/2014/main" id="{A7AB49EB-807B-EF46-A499-50B61F00A44C}"/>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30" name="object 27">
              <a:extLst>
                <a:ext uri="{FF2B5EF4-FFF2-40B4-BE49-F238E27FC236}">
                  <a16:creationId xmlns:a16="http://schemas.microsoft.com/office/drawing/2014/main" id="{D7F997AF-AEF9-2744-936C-FDF7EDD6EF1C}"/>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31" name="object 28">
              <a:extLst>
                <a:ext uri="{FF2B5EF4-FFF2-40B4-BE49-F238E27FC236}">
                  <a16:creationId xmlns:a16="http://schemas.microsoft.com/office/drawing/2014/main" id="{6E991268-9DEC-3849-86EC-C254119BE1B1}"/>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1754187"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7291515" y="1731963"/>
            <a:ext cx="1754187" cy="3254375"/>
          </a:xfrm>
          <a:solidFill>
            <a:srgbClr val="FFFFFF"/>
          </a:solidFill>
        </p:spPr>
        <p:txBody>
          <a:bodyPr/>
          <a:lstStyle/>
          <a:p>
            <a:r>
              <a:rPr lang="en-US" dirty="0"/>
              <a:t>CLICK TO ADD PHOTO</a:t>
            </a:r>
          </a:p>
        </p:txBody>
      </p:sp>
      <p:sp>
        <p:nvSpPr>
          <p:cNvPr id="35" name="Picture Placeholder 32">
            <a:extLst>
              <a:ext uri="{FF2B5EF4-FFF2-40B4-BE49-F238E27FC236}">
                <a16:creationId xmlns:a16="http://schemas.microsoft.com/office/drawing/2014/main" id="{D6FB1BFA-CB90-4148-93FA-32F819BD9767}"/>
              </a:ext>
            </a:extLst>
          </p:cNvPr>
          <p:cNvSpPr>
            <a:spLocks noGrp="1"/>
          </p:cNvSpPr>
          <p:nvPr>
            <p:ph type="pic" sz="quarter" idx="15" hasCustomPrompt="1"/>
          </p:nvPr>
        </p:nvSpPr>
        <p:spPr>
          <a:xfrm>
            <a:off x="9803067" y="1731963"/>
            <a:ext cx="1754187"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16947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7291515" y="5108946"/>
            <a:ext cx="216947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9" name="Text Placeholder 36">
            <a:extLst>
              <a:ext uri="{FF2B5EF4-FFF2-40B4-BE49-F238E27FC236}">
                <a16:creationId xmlns:a16="http://schemas.microsoft.com/office/drawing/2014/main" id="{E802398C-B22E-8A4E-AD12-4F7A8A973E26}"/>
              </a:ext>
            </a:extLst>
          </p:cNvPr>
          <p:cNvSpPr>
            <a:spLocks noGrp="1"/>
          </p:cNvSpPr>
          <p:nvPr>
            <p:ph type="body" sz="quarter" idx="18" hasCustomPrompt="1"/>
          </p:nvPr>
        </p:nvSpPr>
        <p:spPr>
          <a:xfrm>
            <a:off x="9803067" y="5108946"/>
            <a:ext cx="216947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6" name="Slide Number Placeholder 5">
            <a:extLst>
              <a:ext uri="{FF2B5EF4-FFF2-40B4-BE49-F238E27FC236}">
                <a16:creationId xmlns:a16="http://schemas.microsoft.com/office/drawing/2014/main" id="{9752AA80-7B31-474B-87C3-AD46DD0921E6}"/>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4034820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Section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0659" y="2721183"/>
            <a:ext cx="12090683" cy="1602589"/>
          </a:xfrm>
        </p:spPr>
        <p:txBody>
          <a:bodyPr lIns="0" tIns="0" rIns="0" bIns="0">
            <a:noAutofit/>
          </a:bodyPr>
          <a:lstStyle>
            <a:lvl1pPr algn="ctr">
              <a:lnSpc>
                <a:spcPct val="80000"/>
              </a:lnSpc>
              <a:defRPr sz="4400" b="1" i="0" spc="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033403" y="1984328"/>
            <a:ext cx="4125195" cy="356684"/>
          </a:xfrm>
        </p:spPr>
        <p:txBody>
          <a:bodyPr lIns="0" tIns="0" rIns="0" bIns="0">
            <a:noAutofit/>
          </a:bodyPr>
          <a:lstStyle>
            <a:lvl1pPr marL="0" indent="0" algn="ctr">
              <a:spcBef>
                <a:spcPts val="0"/>
              </a:spcBef>
              <a:buNone/>
              <a:defRPr sz="1100" b="1" i="0">
                <a:solidFill>
                  <a:srgbClr val="FFFFFF"/>
                </a:solidFill>
                <a:latin typeface="Obviously Wide Semi"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grpSp>
        <p:nvGrpSpPr>
          <p:cNvPr id="10" name="Group 9">
            <a:extLst>
              <a:ext uri="{FF2B5EF4-FFF2-40B4-BE49-F238E27FC236}">
                <a16:creationId xmlns:a16="http://schemas.microsoft.com/office/drawing/2014/main" id="{8C327ED3-5712-7548-BB4E-7FA763E24789}"/>
              </a:ext>
            </a:extLst>
          </p:cNvPr>
          <p:cNvGrpSpPr/>
          <p:nvPr userDrawn="1"/>
        </p:nvGrpSpPr>
        <p:grpSpPr>
          <a:xfrm>
            <a:off x="5637151" y="307065"/>
            <a:ext cx="1054452" cy="6343343"/>
            <a:chOff x="5637151" y="307065"/>
            <a:chExt cx="1054452" cy="6343343"/>
          </a:xfrm>
        </p:grpSpPr>
        <p:grpSp>
          <p:nvGrpSpPr>
            <p:cNvPr id="6" name="Group 5">
              <a:extLst>
                <a:ext uri="{FF2B5EF4-FFF2-40B4-BE49-F238E27FC236}">
                  <a16:creationId xmlns:a16="http://schemas.microsoft.com/office/drawing/2014/main" id="{C4BDCFB6-C0E5-2B46-8BC5-A15442E76136}"/>
                </a:ext>
              </a:extLst>
            </p:cNvPr>
            <p:cNvGrpSpPr/>
            <p:nvPr userDrawn="1"/>
          </p:nvGrpSpPr>
          <p:grpSpPr>
            <a:xfrm>
              <a:off x="5637151" y="307065"/>
              <a:ext cx="1054452" cy="97449"/>
              <a:chOff x="5637151" y="307065"/>
              <a:chExt cx="1054452" cy="97449"/>
            </a:xfrm>
          </p:grpSpPr>
          <p:sp>
            <p:nvSpPr>
              <p:cNvPr id="85" name="object 12">
                <a:extLst>
                  <a:ext uri="{FF2B5EF4-FFF2-40B4-BE49-F238E27FC236}">
                    <a16:creationId xmlns:a16="http://schemas.microsoft.com/office/drawing/2014/main" id="{20A0BB2C-305F-2447-A3AD-8BC7CEF7C6EC}"/>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5" name="object 22">
                <a:extLst>
                  <a:ext uri="{FF2B5EF4-FFF2-40B4-BE49-F238E27FC236}">
                    <a16:creationId xmlns:a16="http://schemas.microsoft.com/office/drawing/2014/main" id="{4A7269EA-1929-F449-90A7-52CEFEA9788A}"/>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 name="Group 3">
              <a:extLst>
                <a:ext uri="{FF2B5EF4-FFF2-40B4-BE49-F238E27FC236}">
                  <a16:creationId xmlns:a16="http://schemas.microsoft.com/office/drawing/2014/main" id="{EA763CF8-ED67-7E4D-AD63-D891262541F8}"/>
                </a:ext>
              </a:extLst>
            </p:cNvPr>
            <p:cNvGrpSpPr/>
            <p:nvPr userDrawn="1"/>
          </p:nvGrpSpPr>
          <p:grpSpPr>
            <a:xfrm>
              <a:off x="5637151" y="748531"/>
              <a:ext cx="1054452" cy="111512"/>
              <a:chOff x="5637151" y="748531"/>
              <a:chExt cx="1054452" cy="111512"/>
            </a:xfrm>
          </p:grpSpPr>
          <p:sp>
            <p:nvSpPr>
              <p:cNvPr id="83" name="object 10">
                <a:extLst>
                  <a:ext uri="{FF2B5EF4-FFF2-40B4-BE49-F238E27FC236}">
                    <a16:creationId xmlns:a16="http://schemas.microsoft.com/office/drawing/2014/main" id="{1664A7E9-2AF1-2C41-B567-011C439AD806}"/>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3" name="object 22">
                <a:extLst>
                  <a:ext uri="{FF2B5EF4-FFF2-40B4-BE49-F238E27FC236}">
                    <a16:creationId xmlns:a16="http://schemas.microsoft.com/office/drawing/2014/main" id="{1D522858-4C50-BF49-9A8D-7FE0068CEA5D}"/>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4" name="object 10">
                <a:extLst>
                  <a:ext uri="{FF2B5EF4-FFF2-40B4-BE49-F238E27FC236}">
                    <a16:creationId xmlns:a16="http://schemas.microsoft.com/office/drawing/2014/main" id="{E6ED7C9F-DE60-6142-85FB-84183FBE46A8}"/>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grpSp>
        <p:grpSp>
          <p:nvGrpSpPr>
            <p:cNvPr id="3" name="Group 2">
              <a:extLst>
                <a:ext uri="{FF2B5EF4-FFF2-40B4-BE49-F238E27FC236}">
                  <a16:creationId xmlns:a16="http://schemas.microsoft.com/office/drawing/2014/main" id="{82315F7F-4505-1E44-B4A9-946D338BB7F2}"/>
                </a:ext>
              </a:extLst>
            </p:cNvPr>
            <p:cNvGrpSpPr/>
            <p:nvPr userDrawn="1"/>
          </p:nvGrpSpPr>
          <p:grpSpPr>
            <a:xfrm>
              <a:off x="5637151" y="1356272"/>
              <a:ext cx="1054452" cy="18398"/>
              <a:chOff x="5637151" y="1356272"/>
              <a:chExt cx="1054452" cy="18398"/>
            </a:xfrm>
          </p:grpSpPr>
          <p:sp>
            <p:nvSpPr>
              <p:cNvPr id="105" name="object 10">
                <a:extLst>
                  <a:ext uri="{FF2B5EF4-FFF2-40B4-BE49-F238E27FC236}">
                    <a16:creationId xmlns:a16="http://schemas.microsoft.com/office/drawing/2014/main" id="{D4EC7CE9-4E7F-F44C-A86E-F5FD5BCB2D51}"/>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6" name="object 22">
                <a:extLst>
                  <a:ext uri="{FF2B5EF4-FFF2-40B4-BE49-F238E27FC236}">
                    <a16:creationId xmlns:a16="http://schemas.microsoft.com/office/drawing/2014/main" id="{28D9D4FF-0CEF-8942-AEEC-8F076767F7ED}"/>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07" name="Group 106">
              <a:extLst>
                <a:ext uri="{FF2B5EF4-FFF2-40B4-BE49-F238E27FC236}">
                  <a16:creationId xmlns:a16="http://schemas.microsoft.com/office/drawing/2014/main" id="{41E81656-5DF7-4440-AEC7-8432B2D8B458}"/>
                </a:ext>
              </a:extLst>
            </p:cNvPr>
            <p:cNvGrpSpPr/>
            <p:nvPr userDrawn="1"/>
          </p:nvGrpSpPr>
          <p:grpSpPr>
            <a:xfrm>
              <a:off x="5637151" y="2332004"/>
              <a:ext cx="1054452" cy="18398"/>
              <a:chOff x="5637151" y="1356272"/>
              <a:chExt cx="1054452" cy="18398"/>
            </a:xfrm>
          </p:grpSpPr>
          <p:sp>
            <p:nvSpPr>
              <p:cNvPr id="108" name="object 10">
                <a:extLst>
                  <a:ext uri="{FF2B5EF4-FFF2-40B4-BE49-F238E27FC236}">
                    <a16:creationId xmlns:a16="http://schemas.microsoft.com/office/drawing/2014/main" id="{FC633C80-931A-6046-A86C-5B3B5E35526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9" name="object 22">
                <a:extLst>
                  <a:ext uri="{FF2B5EF4-FFF2-40B4-BE49-F238E27FC236}">
                    <a16:creationId xmlns:a16="http://schemas.microsoft.com/office/drawing/2014/main" id="{EB37AA53-B39F-5943-A2D7-62C4ED03DF8B}"/>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12" name="object 22">
              <a:extLst>
                <a:ext uri="{FF2B5EF4-FFF2-40B4-BE49-F238E27FC236}">
                  <a16:creationId xmlns:a16="http://schemas.microsoft.com/office/drawing/2014/main" id="{1F96AA9D-F35D-2F40-B381-567D0993ACF9}"/>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13" name="Group 112">
              <a:extLst>
                <a:ext uri="{FF2B5EF4-FFF2-40B4-BE49-F238E27FC236}">
                  <a16:creationId xmlns:a16="http://schemas.microsoft.com/office/drawing/2014/main" id="{BA83DEA0-C7C5-4540-B125-1B8E0449CBC3}"/>
                </a:ext>
              </a:extLst>
            </p:cNvPr>
            <p:cNvGrpSpPr/>
            <p:nvPr userDrawn="1"/>
          </p:nvGrpSpPr>
          <p:grpSpPr>
            <a:xfrm flipH="1">
              <a:off x="5637151" y="4556673"/>
              <a:ext cx="1054452" cy="18398"/>
              <a:chOff x="5637151" y="1356272"/>
              <a:chExt cx="1054452" cy="18398"/>
            </a:xfrm>
          </p:grpSpPr>
          <p:sp>
            <p:nvSpPr>
              <p:cNvPr id="114" name="object 10">
                <a:extLst>
                  <a:ext uri="{FF2B5EF4-FFF2-40B4-BE49-F238E27FC236}">
                    <a16:creationId xmlns:a16="http://schemas.microsoft.com/office/drawing/2014/main" id="{FE776D9C-25DC-9B42-83DB-E2141E9301B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5" name="object 22">
                <a:extLst>
                  <a:ext uri="{FF2B5EF4-FFF2-40B4-BE49-F238E27FC236}">
                    <a16:creationId xmlns:a16="http://schemas.microsoft.com/office/drawing/2014/main" id="{FD80E040-732F-484F-B3F0-95610A60A9D5}"/>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16" name="Group 115">
              <a:extLst>
                <a:ext uri="{FF2B5EF4-FFF2-40B4-BE49-F238E27FC236}">
                  <a16:creationId xmlns:a16="http://schemas.microsoft.com/office/drawing/2014/main" id="{14B2F268-6F98-FF4A-A5EA-AF73A902AC19}"/>
                </a:ext>
              </a:extLst>
            </p:cNvPr>
            <p:cNvGrpSpPr/>
            <p:nvPr userDrawn="1"/>
          </p:nvGrpSpPr>
          <p:grpSpPr>
            <a:xfrm flipH="1">
              <a:off x="5637151" y="5071585"/>
              <a:ext cx="1054452" cy="444171"/>
              <a:chOff x="5637151" y="1285667"/>
              <a:chExt cx="1054452" cy="444171"/>
            </a:xfrm>
          </p:grpSpPr>
          <p:sp>
            <p:nvSpPr>
              <p:cNvPr id="117" name="object 10">
                <a:extLst>
                  <a:ext uri="{FF2B5EF4-FFF2-40B4-BE49-F238E27FC236}">
                    <a16:creationId xmlns:a16="http://schemas.microsoft.com/office/drawing/2014/main" id="{30C5061F-C125-CD43-96D1-11A2BAC617B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8" name="object 22">
                <a:extLst>
                  <a:ext uri="{FF2B5EF4-FFF2-40B4-BE49-F238E27FC236}">
                    <a16:creationId xmlns:a16="http://schemas.microsoft.com/office/drawing/2014/main" id="{1A94F29D-7D47-1D49-8452-7CC51903444E}"/>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19" name="object 10">
                <a:extLst>
                  <a:ext uri="{FF2B5EF4-FFF2-40B4-BE49-F238E27FC236}">
                    <a16:creationId xmlns:a16="http://schemas.microsoft.com/office/drawing/2014/main" id="{F3062388-C474-0145-BD2D-E8A54F753687}"/>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0" name="object 22">
                <a:extLst>
                  <a:ext uri="{FF2B5EF4-FFF2-40B4-BE49-F238E27FC236}">
                    <a16:creationId xmlns:a16="http://schemas.microsoft.com/office/drawing/2014/main" id="{20C94855-6E55-F149-A261-755035492EE9}"/>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23" name="object 22">
              <a:extLst>
                <a:ext uri="{FF2B5EF4-FFF2-40B4-BE49-F238E27FC236}">
                  <a16:creationId xmlns:a16="http://schemas.microsoft.com/office/drawing/2014/main" id="{ACC052A3-7706-AA41-8350-3167E4D4EF00}"/>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24" name="Group 123">
              <a:extLst>
                <a:ext uri="{FF2B5EF4-FFF2-40B4-BE49-F238E27FC236}">
                  <a16:creationId xmlns:a16="http://schemas.microsoft.com/office/drawing/2014/main" id="{48AD24F0-48FE-844F-9919-460848199908}"/>
                </a:ext>
              </a:extLst>
            </p:cNvPr>
            <p:cNvGrpSpPr/>
            <p:nvPr userDrawn="1"/>
          </p:nvGrpSpPr>
          <p:grpSpPr>
            <a:xfrm>
              <a:off x="5637151" y="6467844"/>
              <a:ext cx="1039485" cy="182564"/>
              <a:chOff x="5637151" y="1356272"/>
              <a:chExt cx="1039485" cy="182564"/>
            </a:xfrm>
          </p:grpSpPr>
          <p:sp>
            <p:nvSpPr>
              <p:cNvPr id="125" name="object 10">
                <a:extLst>
                  <a:ext uri="{FF2B5EF4-FFF2-40B4-BE49-F238E27FC236}">
                    <a16:creationId xmlns:a16="http://schemas.microsoft.com/office/drawing/2014/main" id="{9A8376C7-3A5F-0045-BC2A-6BE9415D8DF5}"/>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6" name="object 22">
                <a:extLst>
                  <a:ext uri="{FF2B5EF4-FFF2-40B4-BE49-F238E27FC236}">
                    <a16:creationId xmlns:a16="http://schemas.microsoft.com/office/drawing/2014/main" id="{F3B0EB26-764F-D648-83B0-E895796D04F2}"/>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sp>
        <p:nvSpPr>
          <p:cNvPr id="127" name="Slide Number Placeholder 5">
            <a:extLst>
              <a:ext uri="{FF2B5EF4-FFF2-40B4-BE49-F238E27FC236}">
                <a16:creationId xmlns:a16="http://schemas.microsoft.com/office/drawing/2014/main" id="{813A4B81-CC46-F94B-A20F-AAF752AC444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4160880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Section Bold">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0659" y="2721183"/>
            <a:ext cx="12090683" cy="1602589"/>
          </a:xfrm>
        </p:spPr>
        <p:txBody>
          <a:bodyPr lIns="0" tIns="0" rIns="0" bIns="0">
            <a:noAutofit/>
          </a:bodyPr>
          <a:lstStyle>
            <a:lvl1pPr algn="ctr">
              <a:lnSpc>
                <a:spcPct val="80000"/>
              </a:lnSpc>
              <a:defRPr sz="4400" b="1" i="0" spc="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033403" y="1984328"/>
            <a:ext cx="4125195" cy="356684"/>
          </a:xfrm>
        </p:spPr>
        <p:txBody>
          <a:bodyPr lIns="0" tIns="0" rIns="0" bIns="0">
            <a:noAutofit/>
          </a:bodyPr>
          <a:lstStyle>
            <a:lvl1pPr marL="0" indent="0" algn="ctr">
              <a:spcBef>
                <a:spcPts val="0"/>
              </a:spcBef>
              <a:buNone/>
              <a:defRPr sz="1100" b="1" i="0">
                <a:solidFill>
                  <a:srgbClr val="FFFFFF"/>
                </a:solidFill>
                <a:latin typeface="Obviously Wide Semi"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grpSp>
        <p:nvGrpSpPr>
          <p:cNvPr id="10" name="Group 9">
            <a:extLst>
              <a:ext uri="{FF2B5EF4-FFF2-40B4-BE49-F238E27FC236}">
                <a16:creationId xmlns:a16="http://schemas.microsoft.com/office/drawing/2014/main" id="{8C327ED3-5712-7548-BB4E-7FA763E24789}"/>
              </a:ext>
            </a:extLst>
          </p:cNvPr>
          <p:cNvGrpSpPr/>
          <p:nvPr userDrawn="1"/>
        </p:nvGrpSpPr>
        <p:grpSpPr>
          <a:xfrm>
            <a:off x="5637151" y="307065"/>
            <a:ext cx="1054452" cy="6343343"/>
            <a:chOff x="5637151" y="307065"/>
            <a:chExt cx="1054452" cy="6343343"/>
          </a:xfrm>
        </p:grpSpPr>
        <p:grpSp>
          <p:nvGrpSpPr>
            <p:cNvPr id="6" name="Group 5">
              <a:extLst>
                <a:ext uri="{FF2B5EF4-FFF2-40B4-BE49-F238E27FC236}">
                  <a16:creationId xmlns:a16="http://schemas.microsoft.com/office/drawing/2014/main" id="{C4BDCFB6-C0E5-2B46-8BC5-A15442E76136}"/>
                </a:ext>
              </a:extLst>
            </p:cNvPr>
            <p:cNvGrpSpPr/>
            <p:nvPr userDrawn="1"/>
          </p:nvGrpSpPr>
          <p:grpSpPr>
            <a:xfrm>
              <a:off x="5637151" y="307065"/>
              <a:ext cx="1054452" cy="97449"/>
              <a:chOff x="5637151" y="307065"/>
              <a:chExt cx="1054452" cy="97449"/>
            </a:xfrm>
          </p:grpSpPr>
          <p:sp>
            <p:nvSpPr>
              <p:cNvPr id="85" name="object 12">
                <a:extLst>
                  <a:ext uri="{FF2B5EF4-FFF2-40B4-BE49-F238E27FC236}">
                    <a16:creationId xmlns:a16="http://schemas.microsoft.com/office/drawing/2014/main" id="{20A0BB2C-305F-2447-A3AD-8BC7CEF7C6EC}"/>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tx2"/>
                </a:solidFill>
              </a:ln>
            </p:spPr>
            <p:txBody>
              <a:bodyPr wrap="square" lIns="0" tIns="0" rIns="0" bIns="0" rtlCol="0"/>
              <a:lstStyle/>
              <a:p>
                <a:endParaRPr/>
              </a:p>
            </p:txBody>
          </p:sp>
          <p:sp>
            <p:nvSpPr>
              <p:cNvPr id="95" name="object 22">
                <a:extLst>
                  <a:ext uri="{FF2B5EF4-FFF2-40B4-BE49-F238E27FC236}">
                    <a16:creationId xmlns:a16="http://schemas.microsoft.com/office/drawing/2014/main" id="{4A7269EA-1929-F449-90A7-52CEFEA9788A}"/>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nvGrpSpPr>
            <p:cNvPr id="4" name="Group 3">
              <a:extLst>
                <a:ext uri="{FF2B5EF4-FFF2-40B4-BE49-F238E27FC236}">
                  <a16:creationId xmlns:a16="http://schemas.microsoft.com/office/drawing/2014/main" id="{EA763CF8-ED67-7E4D-AD63-D891262541F8}"/>
                </a:ext>
              </a:extLst>
            </p:cNvPr>
            <p:cNvGrpSpPr/>
            <p:nvPr userDrawn="1"/>
          </p:nvGrpSpPr>
          <p:grpSpPr>
            <a:xfrm>
              <a:off x="5637151" y="748531"/>
              <a:ext cx="1054452" cy="111512"/>
              <a:chOff x="5637151" y="748531"/>
              <a:chExt cx="1054452" cy="111512"/>
            </a:xfrm>
          </p:grpSpPr>
          <p:sp>
            <p:nvSpPr>
              <p:cNvPr id="83" name="object 10">
                <a:extLst>
                  <a:ext uri="{FF2B5EF4-FFF2-40B4-BE49-F238E27FC236}">
                    <a16:creationId xmlns:a16="http://schemas.microsoft.com/office/drawing/2014/main" id="{1664A7E9-2AF1-2C41-B567-011C439AD806}"/>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03" name="object 22">
                <a:extLst>
                  <a:ext uri="{FF2B5EF4-FFF2-40B4-BE49-F238E27FC236}">
                    <a16:creationId xmlns:a16="http://schemas.microsoft.com/office/drawing/2014/main" id="{1D522858-4C50-BF49-9A8D-7FE0068CEA5D}"/>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sp>
            <p:nvSpPr>
              <p:cNvPr id="104" name="object 10">
                <a:extLst>
                  <a:ext uri="{FF2B5EF4-FFF2-40B4-BE49-F238E27FC236}">
                    <a16:creationId xmlns:a16="http://schemas.microsoft.com/office/drawing/2014/main" id="{E6ED7C9F-DE60-6142-85FB-84183FBE46A8}"/>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grpSp>
        <p:grpSp>
          <p:nvGrpSpPr>
            <p:cNvPr id="3" name="Group 2">
              <a:extLst>
                <a:ext uri="{FF2B5EF4-FFF2-40B4-BE49-F238E27FC236}">
                  <a16:creationId xmlns:a16="http://schemas.microsoft.com/office/drawing/2014/main" id="{82315F7F-4505-1E44-B4A9-946D338BB7F2}"/>
                </a:ext>
              </a:extLst>
            </p:cNvPr>
            <p:cNvGrpSpPr/>
            <p:nvPr userDrawn="1"/>
          </p:nvGrpSpPr>
          <p:grpSpPr>
            <a:xfrm>
              <a:off x="5637151" y="1356272"/>
              <a:ext cx="1054452" cy="18398"/>
              <a:chOff x="5637151" y="1356272"/>
              <a:chExt cx="1054452" cy="18398"/>
            </a:xfrm>
          </p:grpSpPr>
          <p:sp>
            <p:nvSpPr>
              <p:cNvPr id="105" name="object 10">
                <a:extLst>
                  <a:ext uri="{FF2B5EF4-FFF2-40B4-BE49-F238E27FC236}">
                    <a16:creationId xmlns:a16="http://schemas.microsoft.com/office/drawing/2014/main" id="{D4EC7CE9-4E7F-F44C-A86E-F5FD5BCB2D51}"/>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06" name="object 22">
                <a:extLst>
                  <a:ext uri="{FF2B5EF4-FFF2-40B4-BE49-F238E27FC236}">
                    <a16:creationId xmlns:a16="http://schemas.microsoft.com/office/drawing/2014/main" id="{28D9D4FF-0CEF-8942-AEEC-8F076767F7ED}"/>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nvGrpSpPr>
            <p:cNvPr id="107" name="Group 106">
              <a:extLst>
                <a:ext uri="{FF2B5EF4-FFF2-40B4-BE49-F238E27FC236}">
                  <a16:creationId xmlns:a16="http://schemas.microsoft.com/office/drawing/2014/main" id="{41E81656-5DF7-4440-AEC7-8432B2D8B458}"/>
                </a:ext>
              </a:extLst>
            </p:cNvPr>
            <p:cNvGrpSpPr/>
            <p:nvPr userDrawn="1"/>
          </p:nvGrpSpPr>
          <p:grpSpPr>
            <a:xfrm>
              <a:off x="5637151" y="2332004"/>
              <a:ext cx="1054452" cy="18398"/>
              <a:chOff x="5637151" y="1356272"/>
              <a:chExt cx="1054452" cy="18398"/>
            </a:xfrm>
          </p:grpSpPr>
          <p:sp>
            <p:nvSpPr>
              <p:cNvPr id="108" name="object 10">
                <a:extLst>
                  <a:ext uri="{FF2B5EF4-FFF2-40B4-BE49-F238E27FC236}">
                    <a16:creationId xmlns:a16="http://schemas.microsoft.com/office/drawing/2014/main" id="{FC633C80-931A-6046-A86C-5B3B5E35526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09" name="object 22">
                <a:extLst>
                  <a:ext uri="{FF2B5EF4-FFF2-40B4-BE49-F238E27FC236}">
                    <a16:creationId xmlns:a16="http://schemas.microsoft.com/office/drawing/2014/main" id="{EB37AA53-B39F-5943-A2D7-62C4ED03DF8B}"/>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sp>
          <p:nvSpPr>
            <p:cNvPr id="112" name="object 22">
              <a:extLst>
                <a:ext uri="{FF2B5EF4-FFF2-40B4-BE49-F238E27FC236}">
                  <a16:creationId xmlns:a16="http://schemas.microsoft.com/office/drawing/2014/main" id="{1F96AA9D-F35D-2F40-B381-567D0993ACF9}"/>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nvGrpSpPr>
            <p:cNvPr id="113" name="Group 112">
              <a:extLst>
                <a:ext uri="{FF2B5EF4-FFF2-40B4-BE49-F238E27FC236}">
                  <a16:creationId xmlns:a16="http://schemas.microsoft.com/office/drawing/2014/main" id="{BA83DEA0-C7C5-4540-B125-1B8E0449CBC3}"/>
                </a:ext>
              </a:extLst>
            </p:cNvPr>
            <p:cNvGrpSpPr/>
            <p:nvPr userDrawn="1"/>
          </p:nvGrpSpPr>
          <p:grpSpPr>
            <a:xfrm flipH="1">
              <a:off x="5637151" y="4556673"/>
              <a:ext cx="1054452" cy="18398"/>
              <a:chOff x="5637151" y="1356272"/>
              <a:chExt cx="1054452" cy="18398"/>
            </a:xfrm>
          </p:grpSpPr>
          <p:sp>
            <p:nvSpPr>
              <p:cNvPr id="114" name="object 10">
                <a:extLst>
                  <a:ext uri="{FF2B5EF4-FFF2-40B4-BE49-F238E27FC236}">
                    <a16:creationId xmlns:a16="http://schemas.microsoft.com/office/drawing/2014/main" id="{FE776D9C-25DC-9B42-83DB-E2141E9301B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15" name="object 22">
                <a:extLst>
                  <a:ext uri="{FF2B5EF4-FFF2-40B4-BE49-F238E27FC236}">
                    <a16:creationId xmlns:a16="http://schemas.microsoft.com/office/drawing/2014/main" id="{FD80E040-732F-484F-B3F0-95610A60A9D5}"/>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nvGrpSpPr>
            <p:cNvPr id="116" name="Group 115">
              <a:extLst>
                <a:ext uri="{FF2B5EF4-FFF2-40B4-BE49-F238E27FC236}">
                  <a16:creationId xmlns:a16="http://schemas.microsoft.com/office/drawing/2014/main" id="{14B2F268-6F98-FF4A-A5EA-AF73A902AC19}"/>
                </a:ext>
              </a:extLst>
            </p:cNvPr>
            <p:cNvGrpSpPr/>
            <p:nvPr userDrawn="1"/>
          </p:nvGrpSpPr>
          <p:grpSpPr>
            <a:xfrm flipH="1">
              <a:off x="5637151" y="5071585"/>
              <a:ext cx="1054452" cy="444171"/>
              <a:chOff x="5637151" y="1285667"/>
              <a:chExt cx="1054452" cy="444171"/>
            </a:xfrm>
          </p:grpSpPr>
          <p:sp>
            <p:nvSpPr>
              <p:cNvPr id="117" name="object 10">
                <a:extLst>
                  <a:ext uri="{FF2B5EF4-FFF2-40B4-BE49-F238E27FC236}">
                    <a16:creationId xmlns:a16="http://schemas.microsoft.com/office/drawing/2014/main" id="{30C5061F-C125-CD43-96D1-11A2BAC617B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18" name="object 22">
                <a:extLst>
                  <a:ext uri="{FF2B5EF4-FFF2-40B4-BE49-F238E27FC236}">
                    <a16:creationId xmlns:a16="http://schemas.microsoft.com/office/drawing/2014/main" id="{1A94F29D-7D47-1D49-8452-7CC51903444E}"/>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sp>
            <p:nvSpPr>
              <p:cNvPr id="119" name="object 10">
                <a:extLst>
                  <a:ext uri="{FF2B5EF4-FFF2-40B4-BE49-F238E27FC236}">
                    <a16:creationId xmlns:a16="http://schemas.microsoft.com/office/drawing/2014/main" id="{F3062388-C474-0145-BD2D-E8A54F753687}"/>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20" name="object 22">
                <a:extLst>
                  <a:ext uri="{FF2B5EF4-FFF2-40B4-BE49-F238E27FC236}">
                    <a16:creationId xmlns:a16="http://schemas.microsoft.com/office/drawing/2014/main" id="{20C94855-6E55-F149-A261-755035492EE9}"/>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sp>
          <p:nvSpPr>
            <p:cNvPr id="123" name="object 22">
              <a:extLst>
                <a:ext uri="{FF2B5EF4-FFF2-40B4-BE49-F238E27FC236}">
                  <a16:creationId xmlns:a16="http://schemas.microsoft.com/office/drawing/2014/main" id="{ACC052A3-7706-AA41-8350-3167E4D4EF00}"/>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nvGrpSpPr>
            <p:cNvPr id="124" name="Group 123">
              <a:extLst>
                <a:ext uri="{FF2B5EF4-FFF2-40B4-BE49-F238E27FC236}">
                  <a16:creationId xmlns:a16="http://schemas.microsoft.com/office/drawing/2014/main" id="{48AD24F0-48FE-844F-9919-460848199908}"/>
                </a:ext>
              </a:extLst>
            </p:cNvPr>
            <p:cNvGrpSpPr/>
            <p:nvPr userDrawn="1"/>
          </p:nvGrpSpPr>
          <p:grpSpPr>
            <a:xfrm>
              <a:off x="5637151" y="6467844"/>
              <a:ext cx="1039485" cy="182564"/>
              <a:chOff x="5637151" y="1356272"/>
              <a:chExt cx="1039485" cy="182564"/>
            </a:xfrm>
          </p:grpSpPr>
          <p:sp>
            <p:nvSpPr>
              <p:cNvPr id="125" name="object 10">
                <a:extLst>
                  <a:ext uri="{FF2B5EF4-FFF2-40B4-BE49-F238E27FC236}">
                    <a16:creationId xmlns:a16="http://schemas.microsoft.com/office/drawing/2014/main" id="{9A8376C7-3A5F-0045-BC2A-6BE9415D8DF5}"/>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26" name="object 22">
                <a:extLst>
                  <a:ext uri="{FF2B5EF4-FFF2-40B4-BE49-F238E27FC236}">
                    <a16:creationId xmlns:a16="http://schemas.microsoft.com/office/drawing/2014/main" id="{F3B0EB26-764F-D648-83B0-E895796D04F2}"/>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sp>
        <p:nvSpPr>
          <p:cNvPr id="35" name="Slide Number Placeholder 5">
            <a:extLst>
              <a:ext uri="{FF2B5EF4-FFF2-40B4-BE49-F238E27FC236}">
                <a16:creationId xmlns:a16="http://schemas.microsoft.com/office/drawing/2014/main" id="{78A0251E-E929-4449-AC90-A2E9CBD31DCB}"/>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888222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Section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720507" y="3305975"/>
            <a:ext cx="4125194" cy="691868"/>
          </a:xfrm>
        </p:spPr>
        <p:txBody>
          <a:bodyPr lIns="0" tIns="0" rIns="0" bIns="0" anchor="t" anchorCtr="0">
            <a:noAutofit/>
          </a:bodyPr>
          <a:lstStyle>
            <a:lvl1pPr algn="l">
              <a:lnSpc>
                <a:spcPct val="90000"/>
              </a:lnSpc>
              <a:defRPr sz="1800" b="1" i="1" spc="10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720507" y="3027918"/>
            <a:ext cx="4125195" cy="299324"/>
          </a:xfrm>
        </p:spPr>
        <p:txBody>
          <a:bodyPr lIns="0" tIns="0" rIns="0" bIns="0">
            <a:noAutofit/>
          </a:bodyPr>
          <a:lstStyle>
            <a:lvl1pPr marL="0" indent="0">
              <a:buNone/>
              <a:defRPr sz="1600" b="1" i="1" spc="100" baseline="0">
                <a:solidFill>
                  <a:srgbClr val="FFFFFF"/>
                </a:solidFill>
                <a:latin typeface="Obviously Wide Lght" pitchFamily="82" charset="77"/>
              </a:defRPr>
            </a:lvl1pPr>
          </a:lstStyle>
          <a:p>
            <a:pPr lvl="0"/>
            <a:r>
              <a:rPr lang="en-US" dirty="0"/>
              <a:t>CLICK TO ADD SECTION #</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grpSp>
        <p:nvGrpSpPr>
          <p:cNvPr id="17" name="Group 16">
            <a:extLst>
              <a:ext uri="{FF2B5EF4-FFF2-40B4-BE49-F238E27FC236}">
                <a16:creationId xmlns:a16="http://schemas.microsoft.com/office/drawing/2014/main" id="{E0109C4A-0026-6F48-A51B-736C8445B013}"/>
              </a:ext>
            </a:extLst>
          </p:cNvPr>
          <p:cNvGrpSpPr/>
          <p:nvPr userDrawn="1"/>
        </p:nvGrpSpPr>
        <p:grpSpPr>
          <a:xfrm>
            <a:off x="-308344" y="1"/>
            <a:ext cx="2289125" cy="6858000"/>
            <a:chOff x="-350874" y="1"/>
            <a:chExt cx="2331655" cy="7767048"/>
          </a:xfrm>
        </p:grpSpPr>
        <p:sp>
          <p:nvSpPr>
            <p:cNvPr id="45" name="object 4">
              <a:extLst>
                <a:ext uri="{FF2B5EF4-FFF2-40B4-BE49-F238E27FC236}">
                  <a16:creationId xmlns:a16="http://schemas.microsoft.com/office/drawing/2014/main" id="{E79BFA78-D8DB-7040-B376-D6CB77221E9C}"/>
                </a:ext>
              </a:extLst>
            </p:cNvPr>
            <p:cNvSpPr/>
            <p:nvPr/>
          </p:nvSpPr>
          <p:spPr>
            <a:xfrm>
              <a:off x="-350874" y="3883525"/>
              <a:ext cx="839846" cy="0"/>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16" name="Group 15">
              <a:extLst>
                <a:ext uri="{FF2B5EF4-FFF2-40B4-BE49-F238E27FC236}">
                  <a16:creationId xmlns:a16="http://schemas.microsoft.com/office/drawing/2014/main" id="{A51CB8F4-3FA3-E649-BC8A-DFF476EC8219}"/>
                </a:ext>
              </a:extLst>
            </p:cNvPr>
            <p:cNvGrpSpPr/>
            <p:nvPr userDrawn="1"/>
          </p:nvGrpSpPr>
          <p:grpSpPr>
            <a:xfrm>
              <a:off x="-350874" y="1"/>
              <a:ext cx="2331655" cy="3180687"/>
              <a:chOff x="-343367" y="1"/>
              <a:chExt cx="2331655" cy="3180687"/>
            </a:xfrm>
          </p:grpSpPr>
          <p:sp>
            <p:nvSpPr>
              <p:cNvPr id="44" name="object 3">
                <a:extLst>
                  <a:ext uri="{FF2B5EF4-FFF2-40B4-BE49-F238E27FC236}">
                    <a16:creationId xmlns:a16="http://schemas.microsoft.com/office/drawing/2014/main" id="{C4A32115-CFBA-AE47-8B60-517628AC4D65}"/>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47" name="object 6">
                <a:extLst>
                  <a:ext uri="{FF2B5EF4-FFF2-40B4-BE49-F238E27FC236}">
                    <a16:creationId xmlns:a16="http://schemas.microsoft.com/office/drawing/2014/main" id="{60B3994B-3367-E24D-9A1A-D7B937EF96F3}"/>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271C63C7-FCE5-1545-B0EF-5DC7B4212645}"/>
                </a:ext>
              </a:extLst>
            </p:cNvPr>
            <p:cNvGrpSpPr/>
            <p:nvPr userDrawn="1"/>
          </p:nvGrpSpPr>
          <p:grpSpPr>
            <a:xfrm flipV="1">
              <a:off x="-350874" y="4586362"/>
              <a:ext cx="2331655" cy="3180687"/>
              <a:chOff x="-343367" y="1"/>
              <a:chExt cx="2331655" cy="3180687"/>
            </a:xfrm>
          </p:grpSpPr>
          <p:sp>
            <p:nvSpPr>
              <p:cNvPr id="50" name="object 3">
                <a:extLst>
                  <a:ext uri="{FF2B5EF4-FFF2-40B4-BE49-F238E27FC236}">
                    <a16:creationId xmlns:a16="http://schemas.microsoft.com/office/drawing/2014/main" id="{A6DBB7D7-455F-064E-879A-DC53EC3E860F}"/>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51" name="object 6">
                <a:extLst>
                  <a:ext uri="{FF2B5EF4-FFF2-40B4-BE49-F238E27FC236}">
                    <a16:creationId xmlns:a16="http://schemas.microsoft.com/office/drawing/2014/main" id="{18AE461D-02F8-EA48-87CE-6DE637A39858}"/>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4997931" y="1381065"/>
            <a:ext cx="5305425" cy="2914483"/>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Level 1. Click to add text. Click to add text. Click to add text. Click to add text. Click to add text. Click to add text. Click to add text. Click to add text. Click to add text. </a:t>
            </a:r>
          </a:p>
          <a:p>
            <a:pPr lvl="1"/>
            <a:r>
              <a:rPr lang="en-US" dirty="0"/>
              <a:t>Level 2.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text. </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section items: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Section Item | Section Item | Section Item</a:t>
            </a:r>
            <a:br>
              <a:rPr lang="en-US" dirty="0"/>
            </a:br>
            <a:r>
              <a:rPr lang="en-US" dirty="0"/>
              <a:t>Section Item | Section Item </a:t>
            </a:r>
          </a:p>
        </p:txBody>
      </p:sp>
    </p:spTree>
    <p:extLst>
      <p:ext uri="{BB962C8B-B14F-4D97-AF65-F5344CB8AC3E}">
        <p14:creationId xmlns:p14="http://schemas.microsoft.com/office/powerpoint/2010/main" val="3270417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976EA-7C62-434D-9462-7BB6E9BEF6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0F4E61-99CE-5145-A3A8-8F49304CCE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A7D438C8-C7E9-D044-BBBB-A02BA196269A}"/>
              </a:ext>
            </a:extLst>
          </p:cNvPr>
          <p:cNvSpPr>
            <a:spLocks noGrp="1"/>
          </p:cNvSpPr>
          <p:nvPr>
            <p:ph type="sldNum" sz="quarter" idx="4"/>
          </p:nvPr>
        </p:nvSpPr>
        <p:spPr>
          <a:xfrm>
            <a:off x="9310571" y="6397178"/>
            <a:ext cx="2743200" cy="365125"/>
          </a:xfrm>
          <a:prstGeom prst="rect">
            <a:avLst/>
          </a:prstGeom>
        </p:spPr>
        <p:txBody>
          <a:bodyPr vert="horz" lIns="91440" tIns="45720" rIns="91440" bIns="45720" rtlCol="0" anchor="ctr"/>
          <a:lstStyle>
            <a:lvl1pPr algn="r">
              <a:defRPr sz="1200" b="1" i="0">
                <a:solidFill>
                  <a:schemeClr val="tx1">
                    <a:tint val="75000"/>
                  </a:schemeClr>
                </a:solidFill>
                <a:latin typeface="Gentona Book" pitchFamily="2" charset="77"/>
              </a:defRPr>
            </a:lvl1pPr>
          </a:lstStyle>
          <a:p>
            <a:fld id="{56B21313-48D6-BF45-9C7F-8CB603AB36D7}" type="slidenum">
              <a:rPr lang="en-US" smtClean="0"/>
              <a:pPr/>
              <a:t>‹#›</a:t>
            </a:fld>
            <a:endParaRPr lang="en-US"/>
          </a:p>
        </p:txBody>
      </p:sp>
    </p:spTree>
    <p:extLst>
      <p:ext uri="{BB962C8B-B14F-4D97-AF65-F5344CB8AC3E}">
        <p14:creationId xmlns:p14="http://schemas.microsoft.com/office/powerpoint/2010/main" val="35659594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Lst>
  <p:txStyles>
    <p:titleStyle>
      <a:lvl1pPr algn="l" defTabSz="914400" rtl="0" eaLnBrk="1" latinLnBrk="0" hangingPunct="1">
        <a:lnSpc>
          <a:spcPct val="90000"/>
        </a:lnSpc>
        <a:spcBef>
          <a:spcPct val="0"/>
        </a:spcBef>
        <a:buNone/>
        <a:defRPr sz="4400" b="0" i="0" kern="1200">
          <a:solidFill>
            <a:schemeClr val="tx1"/>
          </a:solidFill>
          <a:latin typeface="Gentona Medium"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entona Medium"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entona Medium"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entona Medium"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DE187-6892-7948-B7CC-209A3FFE235C}"/>
              </a:ext>
            </a:extLst>
          </p:cNvPr>
          <p:cNvSpPr>
            <a:spLocks noGrp="1"/>
          </p:cNvSpPr>
          <p:nvPr>
            <p:ph type="title"/>
          </p:nvPr>
        </p:nvSpPr>
        <p:spPr>
          <a:xfrm>
            <a:off x="720507" y="3305975"/>
            <a:ext cx="2892488" cy="691868"/>
          </a:xfrm>
        </p:spPr>
        <p:txBody>
          <a:bodyPr/>
          <a:lstStyle/>
          <a:p>
            <a:r>
              <a:rPr lang="en-US" dirty="0"/>
              <a:t>Proposed Definition for “Engagement in Public Speaking”</a:t>
            </a:r>
          </a:p>
        </p:txBody>
      </p:sp>
      <p:sp>
        <p:nvSpPr>
          <p:cNvPr id="3" name="Text Placeholder 2">
            <a:extLst>
              <a:ext uri="{FF2B5EF4-FFF2-40B4-BE49-F238E27FC236}">
                <a16:creationId xmlns:a16="http://schemas.microsoft.com/office/drawing/2014/main" id="{2A7C59EB-92B5-7A4E-8E20-F0B82E29D60A}"/>
              </a:ext>
            </a:extLst>
          </p:cNvPr>
          <p:cNvSpPr>
            <a:spLocks noGrp="1"/>
          </p:cNvSpPr>
          <p:nvPr>
            <p:ph type="body" sz="quarter" idx="17"/>
          </p:nvPr>
        </p:nvSpPr>
        <p:spPr/>
        <p:txBody>
          <a:bodyPr/>
          <a:lstStyle/>
          <a:p>
            <a:r>
              <a:rPr lang="en-US" dirty="0"/>
              <a:t>SECTION 1</a:t>
            </a:r>
          </a:p>
        </p:txBody>
      </p:sp>
      <p:sp>
        <p:nvSpPr>
          <p:cNvPr id="4" name="Text Placeholder 3">
            <a:extLst>
              <a:ext uri="{FF2B5EF4-FFF2-40B4-BE49-F238E27FC236}">
                <a16:creationId xmlns:a16="http://schemas.microsoft.com/office/drawing/2014/main" id="{BDAC5FFD-90D4-F849-AD63-173147BE2D0E}"/>
              </a:ext>
            </a:extLst>
          </p:cNvPr>
          <p:cNvSpPr>
            <a:spLocks noGrp="1"/>
          </p:cNvSpPr>
          <p:nvPr>
            <p:ph type="body" sz="quarter" idx="18"/>
          </p:nvPr>
        </p:nvSpPr>
        <p:spPr/>
        <p:txBody>
          <a:bodyPr/>
          <a:lstStyle/>
          <a:p>
            <a:r>
              <a:rPr lang="en-US" dirty="0"/>
              <a:t>“Engagement in public speaking is the oral presentation of an organized, supported message to a specific audience, conducted either in person </a:t>
            </a:r>
            <a:r>
              <a:rPr lang="en-US"/>
              <a:t>technologically mediated. </a:t>
            </a:r>
            <a:r>
              <a:rPr lang="en-US" dirty="0"/>
              <a:t>For the purposes of this definition, ‘oral’ encompasses communication via sign language or assistive technology.”</a:t>
            </a:r>
          </a:p>
        </p:txBody>
      </p:sp>
      <p:sp>
        <p:nvSpPr>
          <p:cNvPr id="5" name="Text Placeholder 4">
            <a:extLst>
              <a:ext uri="{FF2B5EF4-FFF2-40B4-BE49-F238E27FC236}">
                <a16:creationId xmlns:a16="http://schemas.microsoft.com/office/drawing/2014/main" id="{C20D74CA-9645-9144-8498-97D33BE410EC}"/>
              </a:ext>
            </a:extLst>
          </p:cNvPr>
          <p:cNvSpPr>
            <a:spLocks noGrp="1"/>
          </p:cNvSpPr>
          <p:nvPr>
            <p:ph type="body" sz="quarter" idx="19"/>
          </p:nvPr>
        </p:nvSpPr>
        <p:spPr>
          <a:xfrm>
            <a:off x="4997931" y="4740952"/>
            <a:ext cx="5305425" cy="1280707"/>
          </a:xfrm>
        </p:spPr>
        <p:txBody>
          <a:bodyPr/>
          <a:lstStyle/>
          <a:p>
            <a:r>
              <a:rPr lang="en-US" dirty="0"/>
              <a:t>Definition will be displayed:</a:t>
            </a:r>
          </a:p>
          <a:p>
            <a:pPr marL="508000" lvl="1" indent="-165100">
              <a:buFont typeface="Arial" panose="020B0604020202020204" pitchFamily="34" charset="0"/>
              <a:buChar char="•"/>
            </a:pPr>
            <a:r>
              <a:rPr lang="en-US" dirty="0"/>
              <a:t>On the General Education – State Core Requirements page, demonstrating compliance with new BOG Regulation for use in State Core Communication Syllabuses</a:t>
            </a:r>
          </a:p>
          <a:p>
            <a:endParaRPr lang="en-US" dirty="0"/>
          </a:p>
        </p:txBody>
      </p:sp>
    </p:spTree>
    <p:extLst>
      <p:ext uri="{BB962C8B-B14F-4D97-AF65-F5344CB8AC3E}">
        <p14:creationId xmlns:p14="http://schemas.microsoft.com/office/powerpoint/2010/main" val="2807004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DE187-6892-7948-B7CC-209A3FFE235C}"/>
              </a:ext>
            </a:extLst>
          </p:cNvPr>
          <p:cNvSpPr>
            <a:spLocks noGrp="1"/>
          </p:cNvSpPr>
          <p:nvPr>
            <p:ph type="title"/>
          </p:nvPr>
        </p:nvSpPr>
        <p:spPr>
          <a:xfrm>
            <a:off x="720506" y="3305975"/>
            <a:ext cx="2959395" cy="691868"/>
          </a:xfrm>
        </p:spPr>
        <p:txBody>
          <a:bodyPr/>
          <a:lstStyle/>
          <a:p>
            <a:r>
              <a:rPr lang="en-US" dirty="0"/>
              <a:t>Proposed Modification to Performance Indicator (Mastery/Non-Mastery)</a:t>
            </a:r>
          </a:p>
        </p:txBody>
      </p:sp>
      <p:sp>
        <p:nvSpPr>
          <p:cNvPr id="3" name="Text Placeholder 2">
            <a:extLst>
              <a:ext uri="{FF2B5EF4-FFF2-40B4-BE49-F238E27FC236}">
                <a16:creationId xmlns:a16="http://schemas.microsoft.com/office/drawing/2014/main" id="{2A7C59EB-92B5-7A4E-8E20-F0B82E29D60A}"/>
              </a:ext>
            </a:extLst>
          </p:cNvPr>
          <p:cNvSpPr>
            <a:spLocks noGrp="1"/>
          </p:cNvSpPr>
          <p:nvPr>
            <p:ph type="body" sz="quarter" idx="17"/>
          </p:nvPr>
        </p:nvSpPr>
        <p:spPr/>
        <p:txBody>
          <a:bodyPr/>
          <a:lstStyle/>
          <a:p>
            <a:r>
              <a:rPr lang="en-US" dirty="0"/>
              <a:t>SECTION 2</a:t>
            </a:r>
          </a:p>
        </p:txBody>
      </p:sp>
      <p:sp>
        <p:nvSpPr>
          <p:cNvPr id="5" name="Text Placeholder 4">
            <a:extLst>
              <a:ext uri="{FF2B5EF4-FFF2-40B4-BE49-F238E27FC236}">
                <a16:creationId xmlns:a16="http://schemas.microsoft.com/office/drawing/2014/main" id="{C20D74CA-9645-9144-8498-97D33BE410EC}"/>
              </a:ext>
            </a:extLst>
          </p:cNvPr>
          <p:cNvSpPr>
            <a:spLocks noGrp="1"/>
          </p:cNvSpPr>
          <p:nvPr>
            <p:ph type="body" sz="quarter" idx="19"/>
          </p:nvPr>
        </p:nvSpPr>
        <p:spPr>
          <a:xfrm>
            <a:off x="4997931" y="4740952"/>
            <a:ext cx="5305425" cy="2005536"/>
          </a:xfrm>
        </p:spPr>
        <p:txBody>
          <a:bodyPr/>
          <a:lstStyle/>
          <a:p>
            <a:r>
              <a:rPr lang="en-US" dirty="0"/>
              <a:t>Notes:</a:t>
            </a:r>
          </a:p>
          <a:p>
            <a:pPr marL="508000" lvl="1" indent="-165100">
              <a:buFont typeface="Arial" panose="020B0604020202020204" pitchFamily="34" charset="0"/>
              <a:buChar char="•"/>
            </a:pPr>
            <a:r>
              <a:rPr lang="en-US" dirty="0"/>
              <a:t>No change to Communication Institutional SLO is required since oral and written communication are already stated.</a:t>
            </a:r>
          </a:p>
          <a:p>
            <a:pPr marL="508000" lvl="1" indent="-165100">
              <a:buFont typeface="Arial" panose="020B0604020202020204" pitchFamily="34" charset="0"/>
              <a:buChar char="•"/>
            </a:pPr>
            <a:r>
              <a:rPr lang="en-US" dirty="0"/>
              <a:t>Proposal to change this page: https://undergrad.aa.ufl.edu/general-education/gen-ed-courses/structure-of-gen-ed-courses/slos-and-performance-indicators/performance-indicators/</a:t>
            </a:r>
          </a:p>
          <a:p>
            <a:endParaRPr lang="en-US" dirty="0"/>
          </a:p>
        </p:txBody>
      </p:sp>
      <p:pic>
        <p:nvPicPr>
          <p:cNvPr id="9" name="Picture 8">
            <a:extLst>
              <a:ext uri="{FF2B5EF4-FFF2-40B4-BE49-F238E27FC236}">
                <a16:creationId xmlns:a16="http://schemas.microsoft.com/office/drawing/2014/main" id="{1436E514-C6F2-4489-BA4D-16EDCDD472AC}"/>
              </a:ext>
            </a:extLst>
          </p:cNvPr>
          <p:cNvPicPr>
            <a:picLocks noChangeAspect="1"/>
          </p:cNvPicPr>
          <p:nvPr/>
        </p:nvPicPr>
        <p:blipFill>
          <a:blip r:embed="rId2"/>
          <a:stretch>
            <a:fillRect/>
          </a:stretch>
        </p:blipFill>
        <p:spPr>
          <a:xfrm>
            <a:off x="5819092" y="111512"/>
            <a:ext cx="3726352" cy="4466102"/>
          </a:xfrm>
          <a:prstGeom prst="rect">
            <a:avLst/>
          </a:prstGeom>
        </p:spPr>
      </p:pic>
    </p:spTree>
    <p:extLst>
      <p:ext uri="{BB962C8B-B14F-4D97-AF65-F5344CB8AC3E}">
        <p14:creationId xmlns:p14="http://schemas.microsoft.com/office/powerpoint/2010/main" val="1588241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DE187-6892-7948-B7CC-209A3FFE235C}"/>
              </a:ext>
            </a:extLst>
          </p:cNvPr>
          <p:cNvSpPr>
            <a:spLocks noGrp="1"/>
          </p:cNvSpPr>
          <p:nvPr>
            <p:ph type="title"/>
          </p:nvPr>
        </p:nvSpPr>
        <p:spPr>
          <a:xfrm>
            <a:off x="720506" y="3305975"/>
            <a:ext cx="2959395" cy="691868"/>
          </a:xfrm>
        </p:spPr>
        <p:txBody>
          <a:bodyPr/>
          <a:lstStyle/>
          <a:p>
            <a:r>
              <a:rPr lang="en-US" dirty="0"/>
              <a:t>Proposed Requirement for SLO in State Core Communication</a:t>
            </a:r>
          </a:p>
        </p:txBody>
      </p:sp>
      <p:sp>
        <p:nvSpPr>
          <p:cNvPr id="3" name="Text Placeholder 2">
            <a:extLst>
              <a:ext uri="{FF2B5EF4-FFF2-40B4-BE49-F238E27FC236}">
                <a16:creationId xmlns:a16="http://schemas.microsoft.com/office/drawing/2014/main" id="{2A7C59EB-92B5-7A4E-8E20-F0B82E29D60A}"/>
              </a:ext>
            </a:extLst>
          </p:cNvPr>
          <p:cNvSpPr>
            <a:spLocks noGrp="1"/>
          </p:cNvSpPr>
          <p:nvPr>
            <p:ph type="body" sz="quarter" idx="17"/>
          </p:nvPr>
        </p:nvSpPr>
        <p:spPr/>
        <p:txBody>
          <a:bodyPr/>
          <a:lstStyle/>
          <a:p>
            <a:r>
              <a:rPr lang="en-US" dirty="0"/>
              <a:t>SECTION 3</a:t>
            </a:r>
          </a:p>
        </p:txBody>
      </p:sp>
      <p:sp>
        <p:nvSpPr>
          <p:cNvPr id="5" name="Text Placeholder 4">
            <a:extLst>
              <a:ext uri="{FF2B5EF4-FFF2-40B4-BE49-F238E27FC236}">
                <a16:creationId xmlns:a16="http://schemas.microsoft.com/office/drawing/2014/main" id="{C20D74CA-9645-9144-8498-97D33BE410EC}"/>
              </a:ext>
            </a:extLst>
          </p:cNvPr>
          <p:cNvSpPr>
            <a:spLocks noGrp="1"/>
          </p:cNvSpPr>
          <p:nvPr>
            <p:ph type="body" sz="quarter" idx="19"/>
          </p:nvPr>
        </p:nvSpPr>
        <p:spPr>
          <a:xfrm>
            <a:off x="4997931" y="4685197"/>
            <a:ext cx="5740693" cy="2005536"/>
          </a:xfrm>
        </p:spPr>
        <p:txBody>
          <a:bodyPr/>
          <a:lstStyle/>
          <a:p>
            <a:r>
              <a:rPr lang="en-US" dirty="0"/>
              <a:t>Notes:</a:t>
            </a:r>
          </a:p>
          <a:p>
            <a:pPr marL="508000" lvl="1" indent="-165100">
              <a:buFont typeface="Arial" panose="020B0604020202020204" pitchFamily="34" charset="0"/>
              <a:buChar char="•"/>
            </a:pPr>
            <a:r>
              <a:rPr lang="en-US" dirty="0"/>
              <a:t>It is recommended to display the definition for “Engagement in Public Speaking” from the first slide</a:t>
            </a:r>
          </a:p>
          <a:p>
            <a:pPr marL="508000" lvl="1" indent="-165100">
              <a:buFont typeface="Arial" panose="020B0604020202020204" pitchFamily="34" charset="0"/>
              <a:buChar char="•"/>
            </a:pPr>
            <a:r>
              <a:rPr lang="en-US" dirty="0"/>
              <a:t>The </a:t>
            </a:r>
            <a:r>
              <a:rPr lang="en-US"/>
              <a:t>definition allows </a:t>
            </a:r>
            <a:r>
              <a:rPr lang="en-US" dirty="0"/>
              <a:t>for faculty discretion while meeting the intent of the BOG regulation</a:t>
            </a:r>
          </a:p>
          <a:p>
            <a:pPr marL="508000" lvl="1" indent="-165100">
              <a:buFont typeface="Arial" panose="020B0604020202020204" pitchFamily="34" charset="0"/>
              <a:buChar char="•"/>
            </a:pPr>
            <a:r>
              <a:rPr lang="en-US" dirty="0"/>
              <a:t>BOG can view compliance from State Core syllabus archive page.</a:t>
            </a:r>
          </a:p>
          <a:p>
            <a:endParaRPr lang="en-US" dirty="0"/>
          </a:p>
        </p:txBody>
      </p:sp>
      <p:sp>
        <p:nvSpPr>
          <p:cNvPr id="7" name="Text Placeholder 3">
            <a:extLst>
              <a:ext uri="{FF2B5EF4-FFF2-40B4-BE49-F238E27FC236}">
                <a16:creationId xmlns:a16="http://schemas.microsoft.com/office/drawing/2014/main" id="{8713F9F7-DE9E-4908-A623-A452D8830329}"/>
              </a:ext>
            </a:extLst>
          </p:cNvPr>
          <p:cNvSpPr>
            <a:spLocks noGrp="1"/>
          </p:cNvSpPr>
          <p:nvPr>
            <p:ph type="body" sz="quarter" idx="18"/>
          </p:nvPr>
        </p:nvSpPr>
        <p:spPr>
          <a:xfrm>
            <a:off x="4997931" y="1083360"/>
            <a:ext cx="5305425" cy="2914483"/>
          </a:xfrm>
        </p:spPr>
        <p:txBody>
          <a:bodyPr/>
          <a:lstStyle/>
          <a:p>
            <a:r>
              <a:rPr lang="en-US" dirty="0"/>
              <a:t>Beginning Fall 2024, each State Core Communication course must include an SLO for engagement in public speaking that is assessed in one or more assignments in the course. </a:t>
            </a:r>
          </a:p>
        </p:txBody>
      </p:sp>
    </p:spTree>
    <p:extLst>
      <p:ext uri="{BB962C8B-B14F-4D97-AF65-F5344CB8AC3E}">
        <p14:creationId xmlns:p14="http://schemas.microsoft.com/office/powerpoint/2010/main" val="2667278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DE187-6892-7948-B7CC-209A3FFE235C}"/>
              </a:ext>
            </a:extLst>
          </p:cNvPr>
          <p:cNvSpPr>
            <a:spLocks noGrp="1"/>
          </p:cNvSpPr>
          <p:nvPr>
            <p:ph type="title"/>
          </p:nvPr>
        </p:nvSpPr>
        <p:spPr>
          <a:xfrm>
            <a:off x="720507" y="3305975"/>
            <a:ext cx="2189962" cy="691868"/>
          </a:xfrm>
        </p:spPr>
        <p:txBody>
          <a:bodyPr/>
          <a:lstStyle/>
          <a:p>
            <a:r>
              <a:rPr lang="en-US" dirty="0"/>
              <a:t>Future Direction for Communication Sub-Committee</a:t>
            </a:r>
          </a:p>
        </p:txBody>
      </p:sp>
      <p:sp>
        <p:nvSpPr>
          <p:cNvPr id="3" name="Text Placeholder 2">
            <a:extLst>
              <a:ext uri="{FF2B5EF4-FFF2-40B4-BE49-F238E27FC236}">
                <a16:creationId xmlns:a16="http://schemas.microsoft.com/office/drawing/2014/main" id="{2A7C59EB-92B5-7A4E-8E20-F0B82E29D60A}"/>
              </a:ext>
            </a:extLst>
          </p:cNvPr>
          <p:cNvSpPr>
            <a:spLocks noGrp="1"/>
          </p:cNvSpPr>
          <p:nvPr>
            <p:ph type="body" sz="quarter" idx="17"/>
          </p:nvPr>
        </p:nvSpPr>
        <p:spPr/>
        <p:txBody>
          <a:bodyPr/>
          <a:lstStyle/>
          <a:p>
            <a:r>
              <a:rPr lang="en-US" dirty="0"/>
              <a:t>SECTION 4</a:t>
            </a:r>
          </a:p>
        </p:txBody>
      </p:sp>
      <p:sp>
        <p:nvSpPr>
          <p:cNvPr id="5" name="Text Placeholder 4">
            <a:extLst>
              <a:ext uri="{FF2B5EF4-FFF2-40B4-BE49-F238E27FC236}">
                <a16:creationId xmlns:a16="http://schemas.microsoft.com/office/drawing/2014/main" id="{C20D74CA-9645-9144-8498-97D33BE410EC}"/>
              </a:ext>
            </a:extLst>
          </p:cNvPr>
          <p:cNvSpPr>
            <a:spLocks noGrp="1"/>
          </p:cNvSpPr>
          <p:nvPr>
            <p:ph type="body" sz="quarter" idx="19"/>
          </p:nvPr>
        </p:nvSpPr>
        <p:spPr>
          <a:xfrm>
            <a:off x="4997931" y="4685197"/>
            <a:ext cx="6800059" cy="2005536"/>
          </a:xfrm>
        </p:spPr>
        <p:txBody>
          <a:bodyPr/>
          <a:lstStyle/>
          <a:p>
            <a:r>
              <a:rPr lang="en-US" dirty="0"/>
              <a:t>Notes:</a:t>
            </a:r>
          </a:p>
          <a:p>
            <a:pPr marL="508000" lvl="1" indent="-165100">
              <a:buFont typeface="Arial" panose="020B0604020202020204" pitchFamily="34" charset="0"/>
              <a:buChar char="•"/>
            </a:pPr>
            <a:r>
              <a:rPr lang="en-US" dirty="0"/>
              <a:t>Potential “badging” recognized by the GEC for Public Speaking for course and non-course participation.</a:t>
            </a:r>
          </a:p>
          <a:p>
            <a:pPr marL="508000" lvl="1" indent="-165100">
              <a:buFont typeface="Arial" panose="020B0604020202020204" pitchFamily="34" charset="0"/>
              <a:buChar char="•"/>
            </a:pPr>
            <a:r>
              <a:rPr lang="en-US" dirty="0"/>
              <a:t>A General Education category like International or Diversity might be considered for Public Speaking</a:t>
            </a:r>
          </a:p>
          <a:p>
            <a:pPr marL="508000" lvl="1" indent="-165100">
              <a:buFont typeface="Arial" panose="020B0604020202020204" pitchFamily="34" charset="0"/>
              <a:buChar char="•"/>
            </a:pPr>
            <a:r>
              <a:rPr lang="en-US" dirty="0"/>
              <a:t>If multiple courses are involved, a Public Speaking Certificate might be considered</a:t>
            </a:r>
          </a:p>
          <a:p>
            <a:endParaRPr lang="en-US" dirty="0"/>
          </a:p>
        </p:txBody>
      </p:sp>
      <p:sp>
        <p:nvSpPr>
          <p:cNvPr id="7" name="Text Placeholder 3">
            <a:extLst>
              <a:ext uri="{FF2B5EF4-FFF2-40B4-BE49-F238E27FC236}">
                <a16:creationId xmlns:a16="http://schemas.microsoft.com/office/drawing/2014/main" id="{8713F9F7-DE9E-4908-A623-A452D8830329}"/>
              </a:ext>
            </a:extLst>
          </p:cNvPr>
          <p:cNvSpPr>
            <a:spLocks noGrp="1"/>
          </p:cNvSpPr>
          <p:nvPr>
            <p:ph type="body" sz="quarter" idx="18"/>
          </p:nvPr>
        </p:nvSpPr>
        <p:spPr>
          <a:xfrm>
            <a:off x="4997931" y="1083360"/>
            <a:ext cx="5305425" cy="2914483"/>
          </a:xfrm>
        </p:spPr>
        <p:txBody>
          <a:bodyPr/>
          <a:lstStyle/>
          <a:p>
            <a:r>
              <a:rPr lang="en-US" dirty="0"/>
              <a:t>Since this meets the intent of introducing Public Speaking, but does not include all essential facets, the GEC might consider an additional General Education category for Public Speaking or micro-credentials to string together courses that focus on critical components of public speaking</a:t>
            </a:r>
          </a:p>
        </p:txBody>
      </p:sp>
    </p:spTree>
    <p:extLst>
      <p:ext uri="{BB962C8B-B14F-4D97-AF65-F5344CB8AC3E}">
        <p14:creationId xmlns:p14="http://schemas.microsoft.com/office/powerpoint/2010/main" val="3261817215"/>
      </p:ext>
    </p:extLst>
  </p:cSld>
  <p:clrMapOvr>
    <a:masterClrMapping/>
  </p:clrMapOvr>
</p:sld>
</file>

<file path=ppt/theme/theme1.xml><?xml version="1.0" encoding="utf-8"?>
<a:theme xmlns:a="http://schemas.openxmlformats.org/drawingml/2006/main" name="Bold Momentum">
  <a:themeElements>
    <a:clrScheme name="MOMENTUM 1">
      <a:dk1>
        <a:srgbClr val="000000"/>
      </a:dk1>
      <a:lt1>
        <a:srgbClr val="FFFFFF"/>
      </a:lt1>
      <a:dk2>
        <a:srgbClr val="002657"/>
      </a:dk2>
      <a:lt2>
        <a:srgbClr val="C7C9C8"/>
      </a:lt2>
      <a:accent1>
        <a:srgbClr val="FA4616"/>
      </a:accent1>
      <a:accent2>
        <a:srgbClr val="0020A5"/>
      </a:accent2>
      <a:accent3>
        <a:srgbClr val="F2A900"/>
      </a:accent3>
      <a:accent4>
        <a:srgbClr val="228848"/>
      </a:accent4>
      <a:accent5>
        <a:srgbClr val="692A60"/>
      </a:accent5>
      <a:accent6>
        <a:srgbClr val="D32737"/>
      </a:accent6>
      <a:hlink>
        <a:srgbClr val="343741"/>
      </a:hlink>
      <a:folHlink>
        <a:srgbClr val="34374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A45306D2-A5E8-8846-BED0-2DC63A8EF7D3}" vid="{2AB21334-CF6B-D04F-8ED6-B42E5262E730}"/>
    </a:ext>
  </a:extLst>
</a:theme>
</file>

<file path=docProps/app.xml><?xml version="1.0" encoding="utf-8"?>
<Properties xmlns="http://schemas.openxmlformats.org/officeDocument/2006/extended-properties" xmlns:vt="http://schemas.openxmlformats.org/officeDocument/2006/docPropsVTypes">
  <TotalTime>72</TotalTime>
  <Words>324</Words>
  <Application>Microsoft Office PowerPoint</Application>
  <PresentationFormat>Widescreen</PresentationFormat>
  <Paragraphs>24</Paragraphs>
  <Slides>4</Slides>
  <Notes>0</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4</vt:i4>
      </vt:variant>
    </vt:vector>
  </HeadingPairs>
  <TitlesOfParts>
    <vt:vector size="21" baseType="lpstr">
      <vt:lpstr>Arial</vt:lpstr>
      <vt:lpstr>Calibri</vt:lpstr>
      <vt:lpstr>Gentona</vt:lpstr>
      <vt:lpstr>Gentona Bold</vt:lpstr>
      <vt:lpstr>Gentona Book</vt:lpstr>
      <vt:lpstr>Gentona Light</vt:lpstr>
      <vt:lpstr>Gentona Medium</vt:lpstr>
      <vt:lpstr>Gentona Medium Italic</vt:lpstr>
      <vt:lpstr>Gentona SemiBold Italic</vt:lpstr>
      <vt:lpstr>Obviously Extd Blck</vt:lpstr>
      <vt:lpstr>Obviously Extd Medi</vt:lpstr>
      <vt:lpstr>Obviously Wide Blck</vt:lpstr>
      <vt:lpstr>Obviously Wide Lght</vt:lpstr>
      <vt:lpstr>Obviously Wide Medi</vt:lpstr>
      <vt:lpstr>Obviously Wide Semi</vt:lpstr>
      <vt:lpstr>Obviously-WideLghtItalic</vt:lpstr>
      <vt:lpstr>Bold Momentum</vt:lpstr>
      <vt:lpstr>Proposed Definition for “Engagement in Public Speaking”</vt:lpstr>
      <vt:lpstr>Proposed Modification to Performance Indicator (Mastery/Non-Mastery)</vt:lpstr>
      <vt:lpstr>Proposed Requirement for SLO in State Core Communication</vt:lpstr>
      <vt:lpstr>Future Direction for Communication Sub-Committee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 for Engagement in Public Speaking</dc:title>
  <dc:creator>Shorey, Tobin J</dc:creator>
  <cp:lastModifiedBy>Shorey, Tobin J</cp:lastModifiedBy>
  <cp:revision>7</cp:revision>
  <dcterms:created xsi:type="dcterms:W3CDTF">2023-11-28T21:01:37Z</dcterms:created>
  <dcterms:modified xsi:type="dcterms:W3CDTF">2023-11-29T21:30:41Z</dcterms:modified>
</cp:coreProperties>
</file>