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4" r:id="rId2"/>
    <p:sldId id="325" r:id="rId3"/>
    <p:sldId id="326" r:id="rId4"/>
    <p:sldId id="32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snapToGrid="0">
      <p:cViewPr varScale="1">
        <p:scale>
          <a:sx n="86" d="100"/>
          <a:sy n="86" d="100"/>
        </p:scale>
        <p:origin x="114" y="7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Title Bold">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8CDC4-F842-5844-AD41-00DFCF8B195F}"/>
              </a:ext>
            </a:extLst>
          </p:cNvPr>
          <p:cNvSpPr>
            <a:spLocks noGrp="1"/>
          </p:cNvSpPr>
          <p:nvPr>
            <p:ph type="ctrTitle" hasCustomPrompt="1"/>
          </p:nvPr>
        </p:nvSpPr>
        <p:spPr>
          <a:xfrm>
            <a:off x="2568992" y="2953714"/>
            <a:ext cx="9379552" cy="1345359"/>
          </a:xfrm>
        </p:spPr>
        <p:txBody>
          <a:bodyPr lIns="0" tIns="0" rIns="0" bIns="0" anchor="t" anchorCtr="0">
            <a:noAutofit/>
          </a:bodyPr>
          <a:lstStyle>
            <a:lvl1pPr algn="l">
              <a:lnSpc>
                <a:spcPct val="80000"/>
              </a:lnSpc>
              <a:defRPr sz="5400" b="1" i="0">
                <a:solidFill>
                  <a:srgbClr val="FFFFFF"/>
                </a:solidFill>
                <a:latin typeface="Obviously Wide Blck" pitchFamily="82" charset="77"/>
              </a:defRPr>
            </a:lvl1pPr>
          </a:lstStyle>
          <a:p>
            <a:r>
              <a:rPr lang="en-US" dirty="0"/>
              <a:t>CLICK TO ADD MAIN TITLE</a:t>
            </a:r>
          </a:p>
        </p:txBody>
      </p:sp>
      <p:sp>
        <p:nvSpPr>
          <p:cNvPr id="3" name="Subtitle 2">
            <a:extLst>
              <a:ext uri="{FF2B5EF4-FFF2-40B4-BE49-F238E27FC236}">
                <a16:creationId xmlns:a16="http://schemas.microsoft.com/office/drawing/2014/main" id="{604EE4B4-1809-204B-A83F-47E1A1F23681}"/>
              </a:ext>
            </a:extLst>
          </p:cNvPr>
          <p:cNvSpPr>
            <a:spLocks noGrp="1"/>
          </p:cNvSpPr>
          <p:nvPr>
            <p:ph type="subTitle" idx="1" hasCustomPrompt="1"/>
          </p:nvPr>
        </p:nvSpPr>
        <p:spPr>
          <a:xfrm>
            <a:off x="2568992" y="4355719"/>
            <a:ext cx="6574969" cy="594233"/>
          </a:xfrm>
        </p:spPr>
        <p:txBody>
          <a:bodyPr lIns="0" tIns="0" rIns="0" bIns="0">
            <a:noAutofit/>
          </a:bodyPr>
          <a:lstStyle>
            <a:lvl1pPr marL="0" indent="0" algn="l">
              <a:spcBef>
                <a:spcPts val="0"/>
              </a:spcBef>
              <a:buNone/>
              <a:defRPr sz="1400" b="1" i="1" spc="100" baseline="0">
                <a:solidFill>
                  <a:schemeClr val="accent1"/>
                </a:solidFill>
                <a:latin typeface="Gentona Bold"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 OR FURTHER DESCRIPTION, AS NECESSARY -CAN BE MULTIPLE LINES</a:t>
            </a:r>
          </a:p>
        </p:txBody>
      </p:sp>
      <p:sp>
        <p:nvSpPr>
          <p:cNvPr id="16" name="Text Placeholder 15">
            <a:extLst>
              <a:ext uri="{FF2B5EF4-FFF2-40B4-BE49-F238E27FC236}">
                <a16:creationId xmlns:a16="http://schemas.microsoft.com/office/drawing/2014/main" id="{DFA1C115-DB67-C448-92EF-186762A3325A}"/>
              </a:ext>
            </a:extLst>
          </p:cNvPr>
          <p:cNvSpPr>
            <a:spLocks noGrp="1"/>
          </p:cNvSpPr>
          <p:nvPr>
            <p:ph type="body" sz="quarter" idx="10" hasCustomPrompt="1"/>
          </p:nvPr>
        </p:nvSpPr>
        <p:spPr>
          <a:xfrm>
            <a:off x="2568992" y="1519783"/>
            <a:ext cx="3564476" cy="158546"/>
          </a:xfrm>
        </p:spPr>
        <p:txBody>
          <a:bodyPr lIns="0" tIns="0" rIns="0" bIns="0">
            <a:noAutofit/>
          </a:bodyPr>
          <a:lstStyle>
            <a:lvl1pPr marL="0" indent="0" algn="l">
              <a:buFont typeface="Arial" panose="020B0604020202020204" pitchFamily="34" charset="0"/>
              <a:buNone/>
              <a:defRPr sz="1000" b="0" i="1" spc="100" baseline="0">
                <a:solidFill>
                  <a:srgbClr val="FFFFFF"/>
                </a:solidFill>
                <a:latin typeface="Gentona Medium Italic" pitchFamily="2" charset="77"/>
              </a:defRPr>
            </a:lvl1pPr>
          </a:lstStyle>
          <a:p>
            <a:pPr lvl="0"/>
            <a:r>
              <a:rPr lang="en-US" dirty="0"/>
              <a:t>CLICK TO ADD DATE HERE</a:t>
            </a:r>
          </a:p>
        </p:txBody>
      </p:sp>
      <p:sp>
        <p:nvSpPr>
          <p:cNvPr id="18" name="Text Placeholder 17">
            <a:extLst>
              <a:ext uri="{FF2B5EF4-FFF2-40B4-BE49-F238E27FC236}">
                <a16:creationId xmlns:a16="http://schemas.microsoft.com/office/drawing/2014/main" id="{50A5C1CF-F3E7-EB4A-BC97-F192E8DDFEDF}"/>
              </a:ext>
            </a:extLst>
          </p:cNvPr>
          <p:cNvSpPr>
            <a:spLocks noGrp="1"/>
          </p:cNvSpPr>
          <p:nvPr>
            <p:ph type="body" sz="quarter" idx="11" hasCustomPrompt="1"/>
          </p:nvPr>
        </p:nvSpPr>
        <p:spPr>
          <a:xfrm>
            <a:off x="2568992" y="1688877"/>
            <a:ext cx="3681358" cy="365864"/>
          </a:xfrm>
        </p:spPr>
        <p:txBody>
          <a:bodyPr lIns="0" tIns="0" rIns="0" bIns="0">
            <a:noAutofit/>
          </a:bodyPr>
          <a:lstStyle>
            <a:lvl1pPr marL="0" indent="0" algn="l">
              <a:buFont typeface="Arial" panose="020B0604020202020204" pitchFamily="34" charset="0"/>
              <a:buNone/>
              <a:defRPr sz="1000" b="0" i="1" spc="100" baseline="0">
                <a:solidFill>
                  <a:srgbClr val="FFFFFF"/>
                </a:solidFill>
                <a:latin typeface="Gentona Medium Italic" pitchFamily="2" charset="77"/>
              </a:defRPr>
            </a:lvl1pPr>
          </a:lstStyle>
          <a:p>
            <a:pPr lvl="0"/>
            <a:r>
              <a:rPr lang="en-US" dirty="0"/>
              <a:t>CLICK TO ADD PRESENTER NAME HERE</a:t>
            </a:r>
          </a:p>
        </p:txBody>
      </p:sp>
      <p:cxnSp>
        <p:nvCxnSpPr>
          <p:cNvPr id="19" name="Straight Connector 18">
            <a:extLst>
              <a:ext uri="{FF2B5EF4-FFF2-40B4-BE49-F238E27FC236}">
                <a16:creationId xmlns:a16="http://schemas.microsoft.com/office/drawing/2014/main" id="{E1A7D0E3-C300-7E4D-B803-0CC8342A9691}"/>
              </a:ext>
            </a:extLst>
          </p:cNvPr>
          <p:cNvCxnSpPr>
            <a:cxnSpLocks/>
          </p:cNvCxnSpPr>
          <p:nvPr userDrawn="1"/>
        </p:nvCxnSpPr>
        <p:spPr>
          <a:xfrm>
            <a:off x="801490" y="1591877"/>
            <a:ext cx="1210249" cy="0"/>
          </a:xfrm>
          <a:prstGeom prst="line">
            <a:avLst/>
          </a:prstGeom>
          <a:ln w="9525">
            <a:solidFill>
              <a:srgbClr val="F26A36"/>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0464D91A-78D7-FB4F-8462-0AB9A80AA9A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01490" y="2953067"/>
            <a:ext cx="1210249" cy="1210249"/>
          </a:xfrm>
          <a:prstGeom prst="rect">
            <a:avLst/>
          </a:prstGeom>
        </p:spPr>
      </p:pic>
    </p:spTree>
    <p:extLst>
      <p:ext uri="{BB962C8B-B14F-4D97-AF65-F5344CB8AC3E}">
        <p14:creationId xmlns:p14="http://schemas.microsoft.com/office/powerpoint/2010/main" val="1743848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Section Bold">
    <p:bg>
      <p:bgPr>
        <a:gradFill>
          <a:gsLst>
            <a:gs pos="100000">
              <a:schemeClr val="accent1"/>
            </a:gs>
            <a:gs pos="0">
              <a:schemeClr val="accent3"/>
            </a:gs>
          </a:gsLst>
          <a:lin ang="192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720507" y="3305975"/>
            <a:ext cx="4125194" cy="691868"/>
          </a:xfrm>
        </p:spPr>
        <p:txBody>
          <a:bodyPr lIns="0" tIns="0" rIns="0" bIns="0" anchor="t" anchorCtr="0">
            <a:noAutofit/>
          </a:bodyPr>
          <a:lstStyle>
            <a:lvl1pPr algn="l">
              <a:lnSpc>
                <a:spcPct val="90000"/>
              </a:lnSpc>
              <a:defRPr sz="1800" b="1" i="1" spc="100" baseline="0">
                <a:solidFill>
                  <a:srgbClr val="FFFFFF"/>
                </a:solidFill>
                <a:latin typeface="Obviously Extd Blck" pitchFamily="82" charset="77"/>
              </a:defRPr>
            </a:lvl1pPr>
          </a:lstStyle>
          <a:p>
            <a:r>
              <a:rPr lang="en-US" dirty="0"/>
              <a:t>CLICK TO </a:t>
            </a:r>
            <a:br>
              <a:rPr lang="en-US" dirty="0"/>
            </a:br>
            <a:r>
              <a:rPr lang="en-US" dirty="0"/>
              <a:t>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720507" y="3027918"/>
            <a:ext cx="4125195" cy="299324"/>
          </a:xfrm>
        </p:spPr>
        <p:txBody>
          <a:bodyPr lIns="0" tIns="0" rIns="0" bIns="0">
            <a:noAutofit/>
          </a:bodyPr>
          <a:lstStyle>
            <a:lvl1pPr marL="0" indent="0">
              <a:buNone/>
              <a:defRPr sz="1600" b="1" i="1" spc="100" baseline="0">
                <a:solidFill>
                  <a:srgbClr val="FFFFFF"/>
                </a:solidFill>
                <a:latin typeface="Obviously Wide Lght" pitchFamily="82" charset="77"/>
              </a:defRPr>
            </a:lvl1pPr>
          </a:lstStyle>
          <a:p>
            <a:pPr lvl="0"/>
            <a:r>
              <a:rPr lang="en-US" dirty="0"/>
              <a:t>CLICK TO ADD SECTION #</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dirty="0">
              <a:solidFill>
                <a:srgbClr val="FFFFFF"/>
              </a:solidFill>
            </a:endParaRPr>
          </a:p>
        </p:txBody>
      </p:sp>
      <p:grpSp>
        <p:nvGrpSpPr>
          <p:cNvPr id="17" name="Group 16">
            <a:extLst>
              <a:ext uri="{FF2B5EF4-FFF2-40B4-BE49-F238E27FC236}">
                <a16:creationId xmlns:a16="http://schemas.microsoft.com/office/drawing/2014/main" id="{E0109C4A-0026-6F48-A51B-736C8445B013}"/>
              </a:ext>
            </a:extLst>
          </p:cNvPr>
          <p:cNvGrpSpPr/>
          <p:nvPr userDrawn="1"/>
        </p:nvGrpSpPr>
        <p:grpSpPr>
          <a:xfrm>
            <a:off x="-250156" y="0"/>
            <a:ext cx="2289125" cy="6858000"/>
            <a:chOff x="-350874" y="1"/>
            <a:chExt cx="2331655" cy="7767048"/>
          </a:xfrm>
        </p:grpSpPr>
        <p:sp>
          <p:nvSpPr>
            <p:cNvPr id="45" name="object 4">
              <a:extLst>
                <a:ext uri="{FF2B5EF4-FFF2-40B4-BE49-F238E27FC236}">
                  <a16:creationId xmlns:a16="http://schemas.microsoft.com/office/drawing/2014/main" id="{E79BFA78-D8DB-7040-B376-D6CB77221E9C}"/>
                </a:ext>
              </a:extLst>
            </p:cNvPr>
            <p:cNvSpPr/>
            <p:nvPr/>
          </p:nvSpPr>
          <p:spPr>
            <a:xfrm>
              <a:off x="-350874" y="3883525"/>
              <a:ext cx="839846" cy="0"/>
            </a:xfrm>
            <a:custGeom>
              <a:avLst/>
              <a:gdLst/>
              <a:ahLst/>
              <a:cxnLst/>
              <a:rect l="l" t="t" r="r" b="b"/>
              <a:pathLst>
                <a:path w="1183640">
                  <a:moveTo>
                    <a:pt x="0" y="0"/>
                  </a:moveTo>
                  <a:lnTo>
                    <a:pt x="1183319" y="0"/>
                  </a:lnTo>
                </a:path>
              </a:pathLst>
            </a:custGeom>
            <a:ln w="19050">
              <a:solidFill>
                <a:srgbClr val="FFFFFF"/>
              </a:solidFill>
            </a:ln>
          </p:spPr>
          <p:txBody>
            <a:bodyPr wrap="square" lIns="0" tIns="0" rIns="0" bIns="0" rtlCol="0"/>
            <a:lstStyle/>
            <a:p>
              <a:endParaRPr/>
            </a:p>
          </p:txBody>
        </p:sp>
        <p:grpSp>
          <p:nvGrpSpPr>
            <p:cNvPr id="16" name="Group 15">
              <a:extLst>
                <a:ext uri="{FF2B5EF4-FFF2-40B4-BE49-F238E27FC236}">
                  <a16:creationId xmlns:a16="http://schemas.microsoft.com/office/drawing/2014/main" id="{A51CB8F4-3FA3-E649-BC8A-DFF476EC8219}"/>
                </a:ext>
              </a:extLst>
            </p:cNvPr>
            <p:cNvGrpSpPr/>
            <p:nvPr userDrawn="1"/>
          </p:nvGrpSpPr>
          <p:grpSpPr>
            <a:xfrm>
              <a:off x="-350874" y="1"/>
              <a:ext cx="2331655" cy="3180687"/>
              <a:chOff x="-343367" y="1"/>
              <a:chExt cx="2331655" cy="3180687"/>
            </a:xfrm>
          </p:grpSpPr>
          <p:sp>
            <p:nvSpPr>
              <p:cNvPr id="44" name="object 3">
                <a:extLst>
                  <a:ext uri="{FF2B5EF4-FFF2-40B4-BE49-F238E27FC236}">
                    <a16:creationId xmlns:a16="http://schemas.microsoft.com/office/drawing/2014/main" id="{C4A32115-CFBA-AE47-8B60-517628AC4D65}"/>
                  </a:ext>
                </a:extLst>
              </p:cNvPr>
              <p:cNvSpPr/>
              <p:nvPr userDrawn="1"/>
            </p:nvSpPr>
            <p:spPr>
              <a:xfrm>
                <a:off x="-343367" y="1"/>
                <a:ext cx="2331655" cy="3180687"/>
              </a:xfrm>
              <a:custGeom>
                <a:avLst/>
                <a:gdLst/>
                <a:ahLst/>
                <a:cxnLst/>
                <a:rect l="l" t="t" r="r" b="b"/>
                <a:pathLst>
                  <a:path w="3286125" h="4549775">
                    <a:moveTo>
                      <a:pt x="3285774" y="2062273"/>
                    </a:moveTo>
                    <a:lnTo>
                      <a:pt x="1105442" y="2062273"/>
                    </a:lnTo>
                    <a:lnTo>
                      <a:pt x="675790" y="0"/>
                    </a:lnTo>
                  </a:path>
                  <a:path w="3286125" h="4549775">
                    <a:moveTo>
                      <a:pt x="3285774" y="2684034"/>
                    </a:moveTo>
                    <a:lnTo>
                      <a:pt x="1105442" y="2684034"/>
                    </a:lnTo>
                    <a:lnTo>
                      <a:pt x="406493" y="0"/>
                    </a:lnTo>
                  </a:path>
                  <a:path w="3286125" h="4549775">
                    <a:moveTo>
                      <a:pt x="3285774" y="3305796"/>
                    </a:moveTo>
                    <a:lnTo>
                      <a:pt x="1105442" y="3305796"/>
                    </a:lnTo>
                    <a:lnTo>
                      <a:pt x="0" y="121549"/>
                    </a:lnTo>
                  </a:path>
                  <a:path w="3286125" h="4549775">
                    <a:moveTo>
                      <a:pt x="3285774" y="3927630"/>
                    </a:moveTo>
                    <a:lnTo>
                      <a:pt x="1105442" y="3927630"/>
                    </a:lnTo>
                    <a:lnTo>
                      <a:pt x="0" y="1804160"/>
                    </a:lnTo>
                  </a:path>
                  <a:path w="3286125" h="4549775">
                    <a:moveTo>
                      <a:pt x="3285774" y="4549391"/>
                    </a:moveTo>
                    <a:lnTo>
                      <a:pt x="1105442" y="4549391"/>
                    </a:lnTo>
                    <a:lnTo>
                      <a:pt x="0" y="3486742"/>
                    </a:lnTo>
                  </a:path>
                </a:pathLst>
              </a:custGeom>
              <a:ln w="19050">
                <a:solidFill>
                  <a:srgbClr val="FFFFFF"/>
                </a:solidFill>
              </a:ln>
            </p:spPr>
            <p:txBody>
              <a:bodyPr wrap="square" lIns="0" tIns="0" rIns="0" bIns="0" rtlCol="0"/>
              <a:lstStyle/>
              <a:p>
                <a:endParaRPr dirty="0"/>
              </a:p>
            </p:txBody>
          </p:sp>
          <p:sp>
            <p:nvSpPr>
              <p:cNvPr id="47" name="object 6">
                <a:extLst>
                  <a:ext uri="{FF2B5EF4-FFF2-40B4-BE49-F238E27FC236}">
                    <a16:creationId xmlns:a16="http://schemas.microsoft.com/office/drawing/2014/main" id="{60B3994B-3367-E24D-9A1A-D7B937EF96F3}"/>
                  </a:ext>
                </a:extLst>
              </p:cNvPr>
              <p:cNvSpPr/>
              <p:nvPr/>
            </p:nvSpPr>
            <p:spPr>
              <a:xfrm>
                <a:off x="263538" y="1"/>
                <a:ext cx="1724749" cy="1007255"/>
              </a:xfrm>
              <a:custGeom>
                <a:avLst/>
                <a:gdLst/>
                <a:ahLst/>
                <a:cxnLst/>
                <a:rect l="l" t="t" r="r" b="b"/>
                <a:pathLst>
                  <a:path w="2430779" h="1440814">
                    <a:moveTo>
                      <a:pt x="128260" y="0"/>
                    </a:moveTo>
                    <a:lnTo>
                      <a:pt x="250098" y="818678"/>
                    </a:lnTo>
                    <a:lnTo>
                      <a:pt x="2430429" y="818678"/>
                    </a:lnTo>
                  </a:path>
                  <a:path w="2430779" h="1440814">
                    <a:moveTo>
                      <a:pt x="2430429" y="1440439"/>
                    </a:moveTo>
                    <a:lnTo>
                      <a:pt x="250098" y="1440439"/>
                    </a:lnTo>
                    <a:lnTo>
                      <a:pt x="0" y="0"/>
                    </a:lnTo>
                  </a:path>
                  <a:path w="2430779" h="1440814">
                    <a:moveTo>
                      <a:pt x="2430429" y="196916"/>
                    </a:moveTo>
                    <a:lnTo>
                      <a:pt x="250098" y="196916"/>
                    </a:lnTo>
                    <a:lnTo>
                      <a:pt x="224453" y="0"/>
                    </a:lnTo>
                  </a:path>
                </a:pathLst>
              </a:custGeom>
              <a:ln w="19050">
                <a:solidFill>
                  <a:srgbClr val="FFFFFF"/>
                </a:solidFill>
              </a:ln>
            </p:spPr>
            <p:txBody>
              <a:bodyPr wrap="square" lIns="0" tIns="0" rIns="0" bIns="0" rtlCol="0"/>
              <a:lstStyle/>
              <a:p>
                <a:endParaRPr/>
              </a:p>
            </p:txBody>
          </p:sp>
        </p:grpSp>
        <p:grpSp>
          <p:nvGrpSpPr>
            <p:cNvPr id="49" name="Group 48">
              <a:extLst>
                <a:ext uri="{FF2B5EF4-FFF2-40B4-BE49-F238E27FC236}">
                  <a16:creationId xmlns:a16="http://schemas.microsoft.com/office/drawing/2014/main" id="{271C63C7-FCE5-1545-B0EF-5DC7B4212645}"/>
                </a:ext>
              </a:extLst>
            </p:cNvPr>
            <p:cNvGrpSpPr/>
            <p:nvPr userDrawn="1"/>
          </p:nvGrpSpPr>
          <p:grpSpPr>
            <a:xfrm flipV="1">
              <a:off x="-350874" y="4586362"/>
              <a:ext cx="2331655" cy="3180687"/>
              <a:chOff x="-343367" y="1"/>
              <a:chExt cx="2331655" cy="3180687"/>
            </a:xfrm>
          </p:grpSpPr>
          <p:sp>
            <p:nvSpPr>
              <p:cNvPr id="50" name="object 3">
                <a:extLst>
                  <a:ext uri="{FF2B5EF4-FFF2-40B4-BE49-F238E27FC236}">
                    <a16:creationId xmlns:a16="http://schemas.microsoft.com/office/drawing/2014/main" id="{A6DBB7D7-455F-064E-879A-DC53EC3E860F}"/>
                  </a:ext>
                </a:extLst>
              </p:cNvPr>
              <p:cNvSpPr/>
              <p:nvPr userDrawn="1"/>
            </p:nvSpPr>
            <p:spPr>
              <a:xfrm>
                <a:off x="-343367" y="1"/>
                <a:ext cx="2331655" cy="3180687"/>
              </a:xfrm>
              <a:custGeom>
                <a:avLst/>
                <a:gdLst/>
                <a:ahLst/>
                <a:cxnLst/>
                <a:rect l="l" t="t" r="r" b="b"/>
                <a:pathLst>
                  <a:path w="3286125" h="4549775">
                    <a:moveTo>
                      <a:pt x="3285774" y="2062273"/>
                    </a:moveTo>
                    <a:lnTo>
                      <a:pt x="1105442" y="2062273"/>
                    </a:lnTo>
                    <a:lnTo>
                      <a:pt x="675790" y="0"/>
                    </a:lnTo>
                  </a:path>
                  <a:path w="3286125" h="4549775">
                    <a:moveTo>
                      <a:pt x="3285774" y="2684034"/>
                    </a:moveTo>
                    <a:lnTo>
                      <a:pt x="1105442" y="2684034"/>
                    </a:lnTo>
                    <a:lnTo>
                      <a:pt x="406493" y="0"/>
                    </a:lnTo>
                  </a:path>
                  <a:path w="3286125" h="4549775">
                    <a:moveTo>
                      <a:pt x="3285774" y="3305796"/>
                    </a:moveTo>
                    <a:lnTo>
                      <a:pt x="1105442" y="3305796"/>
                    </a:lnTo>
                    <a:lnTo>
                      <a:pt x="0" y="121549"/>
                    </a:lnTo>
                  </a:path>
                  <a:path w="3286125" h="4549775">
                    <a:moveTo>
                      <a:pt x="3285774" y="3927630"/>
                    </a:moveTo>
                    <a:lnTo>
                      <a:pt x="1105442" y="3927630"/>
                    </a:lnTo>
                    <a:lnTo>
                      <a:pt x="0" y="1804160"/>
                    </a:lnTo>
                  </a:path>
                  <a:path w="3286125" h="4549775">
                    <a:moveTo>
                      <a:pt x="3285774" y="4549391"/>
                    </a:moveTo>
                    <a:lnTo>
                      <a:pt x="1105442" y="4549391"/>
                    </a:lnTo>
                    <a:lnTo>
                      <a:pt x="0" y="3486742"/>
                    </a:lnTo>
                  </a:path>
                </a:pathLst>
              </a:custGeom>
              <a:ln w="19050">
                <a:solidFill>
                  <a:srgbClr val="FFFFFF"/>
                </a:solidFill>
              </a:ln>
            </p:spPr>
            <p:txBody>
              <a:bodyPr wrap="square" lIns="0" tIns="0" rIns="0" bIns="0" rtlCol="0"/>
              <a:lstStyle/>
              <a:p>
                <a:endParaRPr/>
              </a:p>
            </p:txBody>
          </p:sp>
          <p:sp>
            <p:nvSpPr>
              <p:cNvPr id="51" name="object 6">
                <a:extLst>
                  <a:ext uri="{FF2B5EF4-FFF2-40B4-BE49-F238E27FC236}">
                    <a16:creationId xmlns:a16="http://schemas.microsoft.com/office/drawing/2014/main" id="{18AE461D-02F8-EA48-87CE-6DE637A39858}"/>
                  </a:ext>
                </a:extLst>
              </p:cNvPr>
              <p:cNvSpPr/>
              <p:nvPr/>
            </p:nvSpPr>
            <p:spPr>
              <a:xfrm>
                <a:off x="263538" y="1"/>
                <a:ext cx="1724749" cy="1007255"/>
              </a:xfrm>
              <a:custGeom>
                <a:avLst/>
                <a:gdLst/>
                <a:ahLst/>
                <a:cxnLst/>
                <a:rect l="l" t="t" r="r" b="b"/>
                <a:pathLst>
                  <a:path w="2430779" h="1440814">
                    <a:moveTo>
                      <a:pt x="128260" y="0"/>
                    </a:moveTo>
                    <a:lnTo>
                      <a:pt x="250098" y="818678"/>
                    </a:lnTo>
                    <a:lnTo>
                      <a:pt x="2430429" y="818678"/>
                    </a:lnTo>
                  </a:path>
                  <a:path w="2430779" h="1440814">
                    <a:moveTo>
                      <a:pt x="2430429" y="1440439"/>
                    </a:moveTo>
                    <a:lnTo>
                      <a:pt x="250098" y="1440439"/>
                    </a:lnTo>
                    <a:lnTo>
                      <a:pt x="0" y="0"/>
                    </a:lnTo>
                  </a:path>
                  <a:path w="2430779" h="1440814">
                    <a:moveTo>
                      <a:pt x="2430429" y="196916"/>
                    </a:moveTo>
                    <a:lnTo>
                      <a:pt x="250098" y="196916"/>
                    </a:lnTo>
                    <a:lnTo>
                      <a:pt x="224453" y="0"/>
                    </a:lnTo>
                  </a:path>
                </a:pathLst>
              </a:custGeom>
              <a:ln w="19050">
                <a:solidFill>
                  <a:srgbClr val="FFFFFF"/>
                </a:solidFill>
              </a:ln>
            </p:spPr>
            <p:txBody>
              <a:bodyPr wrap="square" lIns="0" tIns="0" rIns="0" bIns="0" rtlCol="0"/>
              <a:lstStyle/>
              <a:p>
                <a:endParaRPr/>
              </a:p>
            </p:txBody>
          </p:sp>
        </p:grpSp>
      </p:grpSp>
      <p:sp>
        <p:nvSpPr>
          <p:cNvPr id="21" name="Text Placeholder 20">
            <a:extLst>
              <a:ext uri="{FF2B5EF4-FFF2-40B4-BE49-F238E27FC236}">
                <a16:creationId xmlns:a16="http://schemas.microsoft.com/office/drawing/2014/main" id="{AFB84C91-9E01-3342-B68E-77076D39FB68}"/>
              </a:ext>
            </a:extLst>
          </p:cNvPr>
          <p:cNvSpPr>
            <a:spLocks noGrp="1"/>
          </p:cNvSpPr>
          <p:nvPr>
            <p:ph type="body" sz="quarter" idx="18" hasCustomPrompt="1"/>
          </p:nvPr>
        </p:nvSpPr>
        <p:spPr>
          <a:xfrm>
            <a:off x="4997931" y="1381065"/>
            <a:ext cx="5305425" cy="2914483"/>
          </a:xfrm>
        </p:spPr>
        <p:txBody>
          <a:bodyPr lIns="0" tIns="0" rIns="0" bIns="0">
            <a:noAutofit/>
          </a:bodyPr>
          <a:lstStyle>
            <a:lvl1pPr marL="0" marR="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sz="1800" b="1" i="0">
                <a:solidFill>
                  <a:srgbClr val="FFFFFF"/>
                </a:solidFill>
                <a:latin typeface="Gentona Book" pitchFamily="2" charset="77"/>
              </a:defRPr>
            </a:lvl1pPr>
            <a:lvl2pPr marL="0" indent="0">
              <a:lnSpc>
                <a:spcPct val="100000"/>
              </a:lnSpc>
              <a:spcBef>
                <a:spcPts val="1700"/>
              </a:spcBef>
              <a:buFont typeface="Arial" panose="020B0604020202020204" pitchFamily="34" charset="0"/>
              <a:buNone/>
              <a:tabLst/>
              <a:defRPr sz="1400">
                <a:solidFill>
                  <a:srgbClr val="FFFFFF"/>
                </a:solidFill>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Level 1. Click to add text. Click to add text. Click to add text. Click to add text. Click to add text. Click to add text. Click to add text. Click to add text. Click to add text. </a:t>
            </a:r>
          </a:p>
          <a:p>
            <a:pPr lvl="1"/>
            <a:r>
              <a:rPr lang="en-US" dirty="0"/>
              <a:t>Level 2.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text. </a:t>
            </a: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63" name="Text Placeholder 20">
            <a:extLst>
              <a:ext uri="{FF2B5EF4-FFF2-40B4-BE49-F238E27FC236}">
                <a16:creationId xmlns:a16="http://schemas.microsoft.com/office/drawing/2014/main" id="{2A5C82F4-1E88-CE41-BFBC-F5EA06B1A4E1}"/>
              </a:ext>
            </a:extLst>
          </p:cNvPr>
          <p:cNvSpPr>
            <a:spLocks noGrp="1"/>
          </p:cNvSpPr>
          <p:nvPr>
            <p:ph type="body" sz="quarter" idx="19" hasCustomPrompt="1"/>
          </p:nvPr>
        </p:nvSpPr>
        <p:spPr>
          <a:xfrm>
            <a:off x="4997931" y="4740954"/>
            <a:ext cx="5305425" cy="1227680"/>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i="0">
                <a:solidFill>
                  <a:srgbClr val="FFFFFF"/>
                </a:solidFill>
                <a:latin typeface="Gentona Book" pitchFamily="2" charset="77"/>
              </a:defRPr>
            </a:lvl1pPr>
            <a:lvl2pPr marL="0" indent="0">
              <a:lnSpc>
                <a:spcPct val="100000"/>
              </a:lnSpc>
              <a:spcBef>
                <a:spcPts val="1700"/>
              </a:spcBef>
              <a:buFont typeface="Arial" panose="020B0604020202020204" pitchFamily="34" charset="0"/>
              <a:buNone/>
              <a:tabLst/>
              <a:defRPr sz="1400">
                <a:solidFill>
                  <a:srgbClr val="FFFFFF"/>
                </a:solidFill>
              </a:defRPr>
            </a:lvl2pPr>
            <a:lvl3pPr marL="914400" indent="0">
              <a:buNone/>
              <a:defRPr/>
            </a:lvl3pPr>
            <a:lvl4pPr marL="1371600" indent="0">
              <a:buNone/>
              <a:defRPr/>
            </a:lvl4pPr>
            <a:lvl5pPr marL="1828800" indent="0">
              <a:buNone/>
              <a:defRPr/>
            </a:lvl5pPr>
          </a:lstStyle>
          <a:p>
            <a:pPr marL="0" marR="0" lvl="1"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items: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Section Item | Section Item | Section Item</a:t>
            </a:r>
            <a:br>
              <a:rPr lang="en-US" dirty="0"/>
            </a:br>
            <a:r>
              <a:rPr lang="en-US" dirty="0"/>
              <a:t>Section Item | Section Item </a:t>
            </a:r>
          </a:p>
        </p:txBody>
      </p:sp>
    </p:spTree>
    <p:extLst>
      <p:ext uri="{BB962C8B-B14F-4D97-AF65-F5344CB8AC3E}">
        <p14:creationId xmlns:p14="http://schemas.microsoft.com/office/powerpoint/2010/main" val="4196033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ote Bold 1">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dirty="0">
              <a:solidFill>
                <a:srgbClr val="FFFFFF"/>
              </a:solidFill>
            </a:endParaRPr>
          </a:p>
        </p:txBody>
      </p:sp>
      <p:sp>
        <p:nvSpPr>
          <p:cNvPr id="21" name="Text Placeholder 20">
            <a:extLst>
              <a:ext uri="{FF2B5EF4-FFF2-40B4-BE49-F238E27FC236}">
                <a16:creationId xmlns:a16="http://schemas.microsoft.com/office/drawing/2014/main" id="{AFB84C91-9E01-3342-B68E-77076D39FB68}"/>
              </a:ext>
            </a:extLst>
          </p:cNvPr>
          <p:cNvSpPr>
            <a:spLocks noGrp="1"/>
          </p:cNvSpPr>
          <p:nvPr>
            <p:ph type="body" sz="quarter" idx="18" hasCustomPrompt="1"/>
          </p:nvPr>
        </p:nvSpPr>
        <p:spPr>
          <a:xfrm>
            <a:off x="2529841" y="1747527"/>
            <a:ext cx="9523930" cy="2548021"/>
          </a:xfrm>
        </p:spPr>
        <p:txBody>
          <a:bodyPr lIns="0" tIns="0" rIns="0" bIns="0">
            <a:noAutofit/>
          </a:bodyPr>
          <a:lstStyle>
            <a:lvl1pPr marL="0" marR="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sz="4800" b="1" i="0">
                <a:solidFill>
                  <a:srgbClr val="FFFFFF"/>
                </a:solidFill>
                <a:latin typeface="Gentona Book" pitchFamily="2" charset="77"/>
              </a:defRPr>
            </a:lvl1pPr>
            <a:lvl2pPr marL="0" indent="0">
              <a:lnSpc>
                <a:spcPct val="100000"/>
              </a:lnSpc>
              <a:spcBef>
                <a:spcPts val="1700"/>
              </a:spcBef>
              <a:buFont typeface="Arial" panose="020B0604020202020204" pitchFamily="34" charset="0"/>
              <a:buNone/>
              <a:tabLst/>
              <a:defRPr sz="1400">
                <a:solidFill>
                  <a:srgbClr val="FFFFFF"/>
                </a:solidFill>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quote here</a:t>
            </a: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63" name="Text Placeholder 20">
            <a:extLst>
              <a:ext uri="{FF2B5EF4-FFF2-40B4-BE49-F238E27FC236}">
                <a16:creationId xmlns:a16="http://schemas.microsoft.com/office/drawing/2014/main" id="{2A5C82F4-1E88-CE41-BFBC-F5EA06B1A4E1}"/>
              </a:ext>
            </a:extLst>
          </p:cNvPr>
          <p:cNvSpPr>
            <a:spLocks noGrp="1"/>
          </p:cNvSpPr>
          <p:nvPr>
            <p:ph type="body" sz="quarter" idx="19" hasCustomPrompt="1"/>
          </p:nvPr>
        </p:nvSpPr>
        <p:spPr>
          <a:xfrm>
            <a:off x="4997931" y="4740954"/>
            <a:ext cx="5305425" cy="1227680"/>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i="0">
                <a:solidFill>
                  <a:srgbClr val="FFFFFF"/>
                </a:solidFill>
                <a:latin typeface="Gentona Book" pitchFamily="2" charset="77"/>
              </a:defRPr>
            </a:lvl1pPr>
            <a:lvl2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solidFill>
                  <a:srgbClr val="FFFFFF"/>
                </a:solidFill>
              </a:defRPr>
            </a:lvl2pPr>
            <a:lvl3pPr marL="914400" indent="0">
              <a:buNone/>
              <a:defRPr/>
            </a:lvl3pPr>
            <a:lvl4pPr marL="1371600" indent="0">
              <a:buNone/>
              <a:defRPr/>
            </a:lvl4pPr>
            <a:lvl5pPr marL="1828800" indent="0">
              <a:buNone/>
              <a:defRPr/>
            </a:lvl5pPr>
          </a:lstStyle>
          <a:p>
            <a:pPr marL="0" marR="0" lvl="1"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attribution here</a:t>
            </a:r>
          </a:p>
        </p:txBody>
      </p:sp>
      <p:grpSp>
        <p:nvGrpSpPr>
          <p:cNvPr id="18" name="Group 17">
            <a:extLst>
              <a:ext uri="{FF2B5EF4-FFF2-40B4-BE49-F238E27FC236}">
                <a16:creationId xmlns:a16="http://schemas.microsoft.com/office/drawing/2014/main" id="{EE114B95-9298-E597-9629-4D75096F72CF}"/>
              </a:ext>
            </a:extLst>
          </p:cNvPr>
          <p:cNvGrpSpPr/>
          <p:nvPr userDrawn="1"/>
        </p:nvGrpSpPr>
        <p:grpSpPr>
          <a:xfrm>
            <a:off x="-400481" y="0"/>
            <a:ext cx="2289125" cy="6858000"/>
            <a:chOff x="-350874" y="1"/>
            <a:chExt cx="2331655" cy="7767048"/>
          </a:xfrm>
        </p:grpSpPr>
        <p:sp>
          <p:nvSpPr>
            <p:cNvPr id="19" name="object 4">
              <a:extLst>
                <a:ext uri="{FF2B5EF4-FFF2-40B4-BE49-F238E27FC236}">
                  <a16:creationId xmlns:a16="http://schemas.microsoft.com/office/drawing/2014/main" id="{542220C9-009D-8B2A-A02D-D7E3517FC5F2}"/>
                </a:ext>
              </a:extLst>
            </p:cNvPr>
            <p:cNvSpPr/>
            <p:nvPr/>
          </p:nvSpPr>
          <p:spPr>
            <a:xfrm>
              <a:off x="-350874" y="3883525"/>
              <a:ext cx="2331654" cy="168848"/>
            </a:xfrm>
            <a:custGeom>
              <a:avLst/>
              <a:gdLst/>
              <a:ahLst/>
              <a:cxnLst/>
              <a:rect l="l" t="t" r="r" b="b"/>
              <a:pathLst>
                <a:path w="1183640">
                  <a:moveTo>
                    <a:pt x="0" y="0"/>
                  </a:moveTo>
                  <a:lnTo>
                    <a:pt x="1183319" y="0"/>
                  </a:lnTo>
                </a:path>
              </a:pathLst>
            </a:custGeom>
            <a:ln w="19050">
              <a:solidFill>
                <a:srgbClr val="FFFFFF"/>
              </a:solidFill>
            </a:ln>
          </p:spPr>
          <p:txBody>
            <a:bodyPr wrap="square" lIns="0" tIns="0" rIns="0" bIns="0" rtlCol="0"/>
            <a:lstStyle/>
            <a:p>
              <a:endParaRPr/>
            </a:p>
          </p:txBody>
        </p:sp>
        <p:grpSp>
          <p:nvGrpSpPr>
            <p:cNvPr id="20" name="Group 19">
              <a:extLst>
                <a:ext uri="{FF2B5EF4-FFF2-40B4-BE49-F238E27FC236}">
                  <a16:creationId xmlns:a16="http://schemas.microsoft.com/office/drawing/2014/main" id="{7DACA554-9B5E-83BC-B851-6A1567F1305A}"/>
                </a:ext>
              </a:extLst>
            </p:cNvPr>
            <p:cNvGrpSpPr/>
            <p:nvPr userDrawn="1"/>
          </p:nvGrpSpPr>
          <p:grpSpPr>
            <a:xfrm>
              <a:off x="-350874" y="1"/>
              <a:ext cx="2331655" cy="3180687"/>
              <a:chOff x="-343367" y="1"/>
              <a:chExt cx="2331655" cy="3180687"/>
            </a:xfrm>
          </p:grpSpPr>
          <p:sp>
            <p:nvSpPr>
              <p:cNvPr id="27" name="object 3">
                <a:extLst>
                  <a:ext uri="{FF2B5EF4-FFF2-40B4-BE49-F238E27FC236}">
                    <a16:creationId xmlns:a16="http://schemas.microsoft.com/office/drawing/2014/main" id="{327002F1-D650-30F7-5722-ABE5BB037238}"/>
                  </a:ext>
                </a:extLst>
              </p:cNvPr>
              <p:cNvSpPr/>
              <p:nvPr userDrawn="1"/>
            </p:nvSpPr>
            <p:spPr>
              <a:xfrm>
                <a:off x="-343367" y="1"/>
                <a:ext cx="2331655" cy="3180687"/>
              </a:xfrm>
              <a:custGeom>
                <a:avLst/>
                <a:gdLst/>
                <a:ahLst/>
                <a:cxnLst/>
                <a:rect l="l" t="t" r="r" b="b"/>
                <a:pathLst>
                  <a:path w="3286125" h="4549775">
                    <a:moveTo>
                      <a:pt x="3285774" y="2062273"/>
                    </a:moveTo>
                    <a:lnTo>
                      <a:pt x="1105442" y="2062273"/>
                    </a:lnTo>
                    <a:lnTo>
                      <a:pt x="675790" y="0"/>
                    </a:lnTo>
                  </a:path>
                  <a:path w="3286125" h="4549775">
                    <a:moveTo>
                      <a:pt x="3285774" y="2684034"/>
                    </a:moveTo>
                    <a:lnTo>
                      <a:pt x="1105442" y="2684034"/>
                    </a:lnTo>
                    <a:lnTo>
                      <a:pt x="406493" y="0"/>
                    </a:lnTo>
                  </a:path>
                  <a:path w="3286125" h="4549775">
                    <a:moveTo>
                      <a:pt x="3285774" y="3305796"/>
                    </a:moveTo>
                    <a:lnTo>
                      <a:pt x="1105442" y="3305796"/>
                    </a:lnTo>
                    <a:lnTo>
                      <a:pt x="0" y="121549"/>
                    </a:lnTo>
                  </a:path>
                  <a:path w="3286125" h="4549775">
                    <a:moveTo>
                      <a:pt x="3285774" y="3927630"/>
                    </a:moveTo>
                    <a:lnTo>
                      <a:pt x="1105442" y="3927630"/>
                    </a:lnTo>
                    <a:lnTo>
                      <a:pt x="0" y="1804160"/>
                    </a:lnTo>
                  </a:path>
                  <a:path w="3286125" h="4549775">
                    <a:moveTo>
                      <a:pt x="3285774" y="4549391"/>
                    </a:moveTo>
                    <a:lnTo>
                      <a:pt x="1105442" y="4549391"/>
                    </a:lnTo>
                    <a:lnTo>
                      <a:pt x="0" y="3486742"/>
                    </a:lnTo>
                  </a:path>
                </a:pathLst>
              </a:custGeom>
              <a:ln w="19050">
                <a:solidFill>
                  <a:srgbClr val="FFFFFF"/>
                </a:solidFill>
              </a:ln>
            </p:spPr>
            <p:txBody>
              <a:bodyPr wrap="square" lIns="0" tIns="0" rIns="0" bIns="0" rtlCol="0"/>
              <a:lstStyle/>
              <a:p>
                <a:endParaRPr/>
              </a:p>
            </p:txBody>
          </p:sp>
          <p:sp>
            <p:nvSpPr>
              <p:cNvPr id="28" name="object 6">
                <a:extLst>
                  <a:ext uri="{FF2B5EF4-FFF2-40B4-BE49-F238E27FC236}">
                    <a16:creationId xmlns:a16="http://schemas.microsoft.com/office/drawing/2014/main" id="{EE24D198-2C15-2E59-AEE5-F7697640F586}"/>
                  </a:ext>
                </a:extLst>
              </p:cNvPr>
              <p:cNvSpPr/>
              <p:nvPr/>
            </p:nvSpPr>
            <p:spPr>
              <a:xfrm>
                <a:off x="263538" y="1"/>
                <a:ext cx="1724749" cy="1007255"/>
              </a:xfrm>
              <a:custGeom>
                <a:avLst/>
                <a:gdLst/>
                <a:ahLst/>
                <a:cxnLst/>
                <a:rect l="l" t="t" r="r" b="b"/>
                <a:pathLst>
                  <a:path w="2430779" h="1440814">
                    <a:moveTo>
                      <a:pt x="128260" y="0"/>
                    </a:moveTo>
                    <a:lnTo>
                      <a:pt x="250098" y="818678"/>
                    </a:lnTo>
                    <a:lnTo>
                      <a:pt x="2430429" y="818678"/>
                    </a:lnTo>
                  </a:path>
                  <a:path w="2430779" h="1440814">
                    <a:moveTo>
                      <a:pt x="2430429" y="1440439"/>
                    </a:moveTo>
                    <a:lnTo>
                      <a:pt x="250098" y="1440439"/>
                    </a:lnTo>
                    <a:lnTo>
                      <a:pt x="0" y="0"/>
                    </a:lnTo>
                  </a:path>
                  <a:path w="2430779" h="1440814">
                    <a:moveTo>
                      <a:pt x="2430429" y="196916"/>
                    </a:moveTo>
                    <a:lnTo>
                      <a:pt x="250098" y="196916"/>
                    </a:lnTo>
                    <a:lnTo>
                      <a:pt x="224453" y="0"/>
                    </a:lnTo>
                  </a:path>
                </a:pathLst>
              </a:custGeom>
              <a:ln w="19050">
                <a:solidFill>
                  <a:srgbClr val="FFFFFF"/>
                </a:solidFill>
              </a:ln>
            </p:spPr>
            <p:txBody>
              <a:bodyPr wrap="square" lIns="0" tIns="0" rIns="0" bIns="0" rtlCol="0"/>
              <a:lstStyle/>
              <a:p>
                <a:endParaRPr/>
              </a:p>
            </p:txBody>
          </p:sp>
        </p:grpSp>
        <p:grpSp>
          <p:nvGrpSpPr>
            <p:cNvPr id="22" name="Group 21">
              <a:extLst>
                <a:ext uri="{FF2B5EF4-FFF2-40B4-BE49-F238E27FC236}">
                  <a16:creationId xmlns:a16="http://schemas.microsoft.com/office/drawing/2014/main" id="{AA60DD74-D2F6-BC8E-B255-D5E20DCFA29C}"/>
                </a:ext>
              </a:extLst>
            </p:cNvPr>
            <p:cNvGrpSpPr/>
            <p:nvPr userDrawn="1"/>
          </p:nvGrpSpPr>
          <p:grpSpPr>
            <a:xfrm flipV="1">
              <a:off x="-350874" y="4586362"/>
              <a:ext cx="2331655" cy="3180687"/>
              <a:chOff x="-343367" y="1"/>
              <a:chExt cx="2331655" cy="3180687"/>
            </a:xfrm>
          </p:grpSpPr>
          <p:sp>
            <p:nvSpPr>
              <p:cNvPr id="25" name="object 3">
                <a:extLst>
                  <a:ext uri="{FF2B5EF4-FFF2-40B4-BE49-F238E27FC236}">
                    <a16:creationId xmlns:a16="http://schemas.microsoft.com/office/drawing/2014/main" id="{39372DFE-06F1-E6DE-5AA0-B3A7FAF2ED42}"/>
                  </a:ext>
                </a:extLst>
              </p:cNvPr>
              <p:cNvSpPr/>
              <p:nvPr userDrawn="1"/>
            </p:nvSpPr>
            <p:spPr>
              <a:xfrm>
                <a:off x="-343367" y="1"/>
                <a:ext cx="2331655" cy="3180687"/>
              </a:xfrm>
              <a:custGeom>
                <a:avLst/>
                <a:gdLst/>
                <a:ahLst/>
                <a:cxnLst/>
                <a:rect l="l" t="t" r="r" b="b"/>
                <a:pathLst>
                  <a:path w="3286125" h="4549775">
                    <a:moveTo>
                      <a:pt x="3285774" y="2062273"/>
                    </a:moveTo>
                    <a:lnTo>
                      <a:pt x="1105442" y="2062273"/>
                    </a:lnTo>
                    <a:lnTo>
                      <a:pt x="675790" y="0"/>
                    </a:lnTo>
                  </a:path>
                  <a:path w="3286125" h="4549775">
                    <a:moveTo>
                      <a:pt x="3285774" y="2684034"/>
                    </a:moveTo>
                    <a:lnTo>
                      <a:pt x="1105442" y="2684034"/>
                    </a:lnTo>
                    <a:lnTo>
                      <a:pt x="406493" y="0"/>
                    </a:lnTo>
                  </a:path>
                  <a:path w="3286125" h="4549775">
                    <a:moveTo>
                      <a:pt x="3285774" y="3305796"/>
                    </a:moveTo>
                    <a:lnTo>
                      <a:pt x="1105442" y="3305796"/>
                    </a:lnTo>
                    <a:lnTo>
                      <a:pt x="0" y="121549"/>
                    </a:lnTo>
                  </a:path>
                  <a:path w="3286125" h="4549775">
                    <a:moveTo>
                      <a:pt x="3285774" y="3927630"/>
                    </a:moveTo>
                    <a:lnTo>
                      <a:pt x="1105442" y="3927630"/>
                    </a:lnTo>
                    <a:lnTo>
                      <a:pt x="0" y="1804160"/>
                    </a:lnTo>
                  </a:path>
                  <a:path w="3286125" h="4549775">
                    <a:moveTo>
                      <a:pt x="3285774" y="4549391"/>
                    </a:moveTo>
                    <a:lnTo>
                      <a:pt x="1105442" y="4549391"/>
                    </a:lnTo>
                    <a:lnTo>
                      <a:pt x="0" y="3486742"/>
                    </a:lnTo>
                  </a:path>
                </a:pathLst>
              </a:custGeom>
              <a:ln w="19050">
                <a:solidFill>
                  <a:srgbClr val="FFFFFF"/>
                </a:solidFill>
              </a:ln>
            </p:spPr>
            <p:txBody>
              <a:bodyPr wrap="square" lIns="0" tIns="0" rIns="0" bIns="0" rtlCol="0"/>
              <a:lstStyle/>
              <a:p>
                <a:endParaRPr/>
              </a:p>
            </p:txBody>
          </p:sp>
          <p:sp>
            <p:nvSpPr>
              <p:cNvPr id="26" name="object 6">
                <a:extLst>
                  <a:ext uri="{FF2B5EF4-FFF2-40B4-BE49-F238E27FC236}">
                    <a16:creationId xmlns:a16="http://schemas.microsoft.com/office/drawing/2014/main" id="{CEE7444E-8634-2B46-F46C-EDD98FCDCA6E}"/>
                  </a:ext>
                </a:extLst>
              </p:cNvPr>
              <p:cNvSpPr/>
              <p:nvPr/>
            </p:nvSpPr>
            <p:spPr>
              <a:xfrm>
                <a:off x="263538" y="1"/>
                <a:ext cx="1724749" cy="1007255"/>
              </a:xfrm>
              <a:custGeom>
                <a:avLst/>
                <a:gdLst/>
                <a:ahLst/>
                <a:cxnLst/>
                <a:rect l="l" t="t" r="r" b="b"/>
                <a:pathLst>
                  <a:path w="2430779" h="1440814">
                    <a:moveTo>
                      <a:pt x="128260" y="0"/>
                    </a:moveTo>
                    <a:lnTo>
                      <a:pt x="250098" y="818678"/>
                    </a:lnTo>
                    <a:lnTo>
                      <a:pt x="2430429" y="818678"/>
                    </a:lnTo>
                  </a:path>
                  <a:path w="2430779" h="1440814">
                    <a:moveTo>
                      <a:pt x="2430429" y="1440439"/>
                    </a:moveTo>
                    <a:lnTo>
                      <a:pt x="250098" y="1440439"/>
                    </a:lnTo>
                    <a:lnTo>
                      <a:pt x="0" y="0"/>
                    </a:lnTo>
                  </a:path>
                  <a:path w="2430779" h="1440814">
                    <a:moveTo>
                      <a:pt x="2430429" y="196916"/>
                    </a:moveTo>
                    <a:lnTo>
                      <a:pt x="250098" y="196916"/>
                    </a:lnTo>
                    <a:lnTo>
                      <a:pt x="224453" y="0"/>
                    </a:lnTo>
                  </a:path>
                </a:pathLst>
              </a:custGeom>
              <a:ln w="19050">
                <a:solidFill>
                  <a:srgbClr val="FFFFFF"/>
                </a:solidFill>
              </a:ln>
            </p:spPr>
            <p:txBody>
              <a:bodyPr wrap="square" lIns="0" tIns="0" rIns="0" bIns="0" rtlCol="0"/>
              <a:lstStyle/>
              <a:p>
                <a:endParaRPr/>
              </a:p>
            </p:txBody>
          </p:sp>
        </p:grpSp>
      </p:grpSp>
    </p:spTree>
    <p:extLst>
      <p:ext uri="{BB962C8B-B14F-4D97-AF65-F5344CB8AC3E}">
        <p14:creationId xmlns:p14="http://schemas.microsoft.com/office/powerpoint/2010/main" val="29339565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Bold 3">
    <p:bg>
      <p:bgPr>
        <a:gradFill>
          <a:gsLst>
            <a:gs pos="100000">
              <a:schemeClr val="accent1"/>
            </a:gs>
            <a:gs pos="0">
              <a:schemeClr val="accent3"/>
            </a:gs>
          </a:gsLst>
          <a:lin ang="19200000" scaled="0"/>
        </a:gradFill>
        <a:effectLst/>
      </p:bgPr>
    </p:bg>
    <p:spTree>
      <p:nvGrpSpPr>
        <p:cNvPr id="1" name=""/>
        <p:cNvGrpSpPr/>
        <p:nvPr/>
      </p:nvGrpSpPr>
      <p:grpSpPr>
        <a:xfrm>
          <a:off x="0" y="0"/>
          <a:ext cx="0" cy="0"/>
          <a:chOff x="0" y="0"/>
          <a:chExt cx="0" cy="0"/>
        </a:xfrm>
      </p:grpSpPr>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dirty="0">
              <a:solidFill>
                <a:srgbClr val="FFFFFF"/>
              </a:solidFill>
            </a:endParaRPr>
          </a:p>
        </p:txBody>
      </p:sp>
      <p:sp>
        <p:nvSpPr>
          <p:cNvPr id="21" name="Text Placeholder 20">
            <a:extLst>
              <a:ext uri="{FF2B5EF4-FFF2-40B4-BE49-F238E27FC236}">
                <a16:creationId xmlns:a16="http://schemas.microsoft.com/office/drawing/2014/main" id="{AFB84C91-9E01-3342-B68E-77076D39FB68}"/>
              </a:ext>
            </a:extLst>
          </p:cNvPr>
          <p:cNvSpPr>
            <a:spLocks noGrp="1"/>
          </p:cNvSpPr>
          <p:nvPr>
            <p:ph type="body" sz="quarter" idx="18" hasCustomPrompt="1"/>
          </p:nvPr>
        </p:nvSpPr>
        <p:spPr>
          <a:xfrm>
            <a:off x="2529841" y="1747527"/>
            <a:ext cx="9523930" cy="2548021"/>
          </a:xfrm>
        </p:spPr>
        <p:txBody>
          <a:bodyPr lIns="0" tIns="0" rIns="0" bIns="0">
            <a:noAutofit/>
          </a:bodyPr>
          <a:lstStyle>
            <a:lvl1pPr marL="0" marR="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sz="4800" b="1" i="0">
                <a:solidFill>
                  <a:srgbClr val="FFFFFF"/>
                </a:solidFill>
                <a:latin typeface="Gentona Book" pitchFamily="2" charset="77"/>
              </a:defRPr>
            </a:lvl1pPr>
            <a:lvl2pPr marL="0" indent="0">
              <a:lnSpc>
                <a:spcPct val="100000"/>
              </a:lnSpc>
              <a:spcBef>
                <a:spcPts val="1700"/>
              </a:spcBef>
              <a:buFont typeface="Arial" panose="020B0604020202020204" pitchFamily="34" charset="0"/>
              <a:buNone/>
              <a:tabLst/>
              <a:defRPr sz="1400">
                <a:solidFill>
                  <a:srgbClr val="FFFFFF"/>
                </a:solidFill>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quote here</a:t>
            </a: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63" name="Text Placeholder 20">
            <a:extLst>
              <a:ext uri="{FF2B5EF4-FFF2-40B4-BE49-F238E27FC236}">
                <a16:creationId xmlns:a16="http://schemas.microsoft.com/office/drawing/2014/main" id="{2A5C82F4-1E88-CE41-BFBC-F5EA06B1A4E1}"/>
              </a:ext>
            </a:extLst>
          </p:cNvPr>
          <p:cNvSpPr>
            <a:spLocks noGrp="1"/>
          </p:cNvSpPr>
          <p:nvPr>
            <p:ph type="body" sz="quarter" idx="19" hasCustomPrompt="1"/>
          </p:nvPr>
        </p:nvSpPr>
        <p:spPr>
          <a:xfrm>
            <a:off x="4997931" y="4740954"/>
            <a:ext cx="5305425" cy="1227680"/>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i="0">
                <a:solidFill>
                  <a:srgbClr val="FFFFFF"/>
                </a:solidFill>
                <a:latin typeface="Gentona Book" pitchFamily="2" charset="77"/>
              </a:defRPr>
            </a:lvl1pPr>
            <a:lvl2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solidFill>
                  <a:srgbClr val="FFFFFF"/>
                </a:solidFill>
              </a:defRPr>
            </a:lvl2pPr>
            <a:lvl3pPr marL="914400" indent="0">
              <a:buNone/>
              <a:defRPr/>
            </a:lvl3pPr>
            <a:lvl4pPr marL="1371600" indent="0">
              <a:buNone/>
              <a:defRPr/>
            </a:lvl4pPr>
            <a:lvl5pPr marL="1828800" indent="0">
              <a:buNone/>
              <a:defRPr/>
            </a:lvl5pPr>
          </a:lstStyle>
          <a:p>
            <a:pPr marL="0" marR="0" lvl="1"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attribution here</a:t>
            </a:r>
          </a:p>
        </p:txBody>
      </p:sp>
      <p:grpSp>
        <p:nvGrpSpPr>
          <p:cNvPr id="18" name="Group 17">
            <a:extLst>
              <a:ext uri="{FF2B5EF4-FFF2-40B4-BE49-F238E27FC236}">
                <a16:creationId xmlns:a16="http://schemas.microsoft.com/office/drawing/2014/main" id="{EE114B95-9298-E597-9629-4D75096F72CF}"/>
              </a:ext>
            </a:extLst>
          </p:cNvPr>
          <p:cNvGrpSpPr/>
          <p:nvPr userDrawn="1"/>
        </p:nvGrpSpPr>
        <p:grpSpPr>
          <a:xfrm>
            <a:off x="-400481" y="0"/>
            <a:ext cx="2289125" cy="6858000"/>
            <a:chOff x="-350874" y="1"/>
            <a:chExt cx="2331655" cy="7767048"/>
          </a:xfrm>
        </p:grpSpPr>
        <p:sp>
          <p:nvSpPr>
            <p:cNvPr id="19" name="object 4">
              <a:extLst>
                <a:ext uri="{FF2B5EF4-FFF2-40B4-BE49-F238E27FC236}">
                  <a16:creationId xmlns:a16="http://schemas.microsoft.com/office/drawing/2014/main" id="{542220C9-009D-8B2A-A02D-D7E3517FC5F2}"/>
                </a:ext>
              </a:extLst>
            </p:cNvPr>
            <p:cNvSpPr/>
            <p:nvPr/>
          </p:nvSpPr>
          <p:spPr>
            <a:xfrm>
              <a:off x="-350874" y="3883525"/>
              <a:ext cx="2331654" cy="168848"/>
            </a:xfrm>
            <a:custGeom>
              <a:avLst/>
              <a:gdLst/>
              <a:ahLst/>
              <a:cxnLst/>
              <a:rect l="l" t="t" r="r" b="b"/>
              <a:pathLst>
                <a:path w="1183640">
                  <a:moveTo>
                    <a:pt x="0" y="0"/>
                  </a:moveTo>
                  <a:lnTo>
                    <a:pt x="1183319" y="0"/>
                  </a:lnTo>
                </a:path>
              </a:pathLst>
            </a:custGeom>
            <a:ln w="19050">
              <a:solidFill>
                <a:srgbClr val="FFFFFF"/>
              </a:solidFill>
            </a:ln>
          </p:spPr>
          <p:txBody>
            <a:bodyPr wrap="square" lIns="0" tIns="0" rIns="0" bIns="0" rtlCol="0"/>
            <a:lstStyle/>
            <a:p>
              <a:endParaRPr/>
            </a:p>
          </p:txBody>
        </p:sp>
        <p:grpSp>
          <p:nvGrpSpPr>
            <p:cNvPr id="20" name="Group 19">
              <a:extLst>
                <a:ext uri="{FF2B5EF4-FFF2-40B4-BE49-F238E27FC236}">
                  <a16:creationId xmlns:a16="http://schemas.microsoft.com/office/drawing/2014/main" id="{7DACA554-9B5E-83BC-B851-6A1567F1305A}"/>
                </a:ext>
              </a:extLst>
            </p:cNvPr>
            <p:cNvGrpSpPr/>
            <p:nvPr userDrawn="1"/>
          </p:nvGrpSpPr>
          <p:grpSpPr>
            <a:xfrm>
              <a:off x="-350874" y="1"/>
              <a:ext cx="2331655" cy="3180687"/>
              <a:chOff x="-343367" y="1"/>
              <a:chExt cx="2331655" cy="3180687"/>
            </a:xfrm>
          </p:grpSpPr>
          <p:sp>
            <p:nvSpPr>
              <p:cNvPr id="27" name="object 3">
                <a:extLst>
                  <a:ext uri="{FF2B5EF4-FFF2-40B4-BE49-F238E27FC236}">
                    <a16:creationId xmlns:a16="http://schemas.microsoft.com/office/drawing/2014/main" id="{327002F1-D650-30F7-5722-ABE5BB037238}"/>
                  </a:ext>
                </a:extLst>
              </p:cNvPr>
              <p:cNvSpPr/>
              <p:nvPr userDrawn="1"/>
            </p:nvSpPr>
            <p:spPr>
              <a:xfrm>
                <a:off x="-343367" y="1"/>
                <a:ext cx="2331655" cy="3180687"/>
              </a:xfrm>
              <a:custGeom>
                <a:avLst/>
                <a:gdLst/>
                <a:ahLst/>
                <a:cxnLst/>
                <a:rect l="l" t="t" r="r" b="b"/>
                <a:pathLst>
                  <a:path w="3286125" h="4549775">
                    <a:moveTo>
                      <a:pt x="3285774" y="2062273"/>
                    </a:moveTo>
                    <a:lnTo>
                      <a:pt x="1105442" y="2062273"/>
                    </a:lnTo>
                    <a:lnTo>
                      <a:pt x="675790" y="0"/>
                    </a:lnTo>
                  </a:path>
                  <a:path w="3286125" h="4549775">
                    <a:moveTo>
                      <a:pt x="3285774" y="2684034"/>
                    </a:moveTo>
                    <a:lnTo>
                      <a:pt x="1105442" y="2684034"/>
                    </a:lnTo>
                    <a:lnTo>
                      <a:pt x="406493" y="0"/>
                    </a:lnTo>
                  </a:path>
                  <a:path w="3286125" h="4549775">
                    <a:moveTo>
                      <a:pt x="3285774" y="3305796"/>
                    </a:moveTo>
                    <a:lnTo>
                      <a:pt x="1105442" y="3305796"/>
                    </a:lnTo>
                    <a:lnTo>
                      <a:pt x="0" y="121549"/>
                    </a:lnTo>
                  </a:path>
                  <a:path w="3286125" h="4549775">
                    <a:moveTo>
                      <a:pt x="3285774" y="3927630"/>
                    </a:moveTo>
                    <a:lnTo>
                      <a:pt x="1105442" y="3927630"/>
                    </a:lnTo>
                    <a:lnTo>
                      <a:pt x="0" y="1804160"/>
                    </a:lnTo>
                  </a:path>
                  <a:path w="3286125" h="4549775">
                    <a:moveTo>
                      <a:pt x="3285774" y="4549391"/>
                    </a:moveTo>
                    <a:lnTo>
                      <a:pt x="1105442" y="4549391"/>
                    </a:lnTo>
                    <a:lnTo>
                      <a:pt x="0" y="3486742"/>
                    </a:lnTo>
                  </a:path>
                </a:pathLst>
              </a:custGeom>
              <a:ln w="19050">
                <a:solidFill>
                  <a:srgbClr val="FFFFFF"/>
                </a:solidFill>
              </a:ln>
            </p:spPr>
            <p:txBody>
              <a:bodyPr wrap="square" lIns="0" tIns="0" rIns="0" bIns="0" rtlCol="0"/>
              <a:lstStyle/>
              <a:p>
                <a:endParaRPr/>
              </a:p>
            </p:txBody>
          </p:sp>
          <p:sp>
            <p:nvSpPr>
              <p:cNvPr id="28" name="object 6">
                <a:extLst>
                  <a:ext uri="{FF2B5EF4-FFF2-40B4-BE49-F238E27FC236}">
                    <a16:creationId xmlns:a16="http://schemas.microsoft.com/office/drawing/2014/main" id="{EE24D198-2C15-2E59-AEE5-F7697640F586}"/>
                  </a:ext>
                </a:extLst>
              </p:cNvPr>
              <p:cNvSpPr/>
              <p:nvPr/>
            </p:nvSpPr>
            <p:spPr>
              <a:xfrm>
                <a:off x="263538" y="1"/>
                <a:ext cx="1724749" cy="1007255"/>
              </a:xfrm>
              <a:custGeom>
                <a:avLst/>
                <a:gdLst/>
                <a:ahLst/>
                <a:cxnLst/>
                <a:rect l="l" t="t" r="r" b="b"/>
                <a:pathLst>
                  <a:path w="2430779" h="1440814">
                    <a:moveTo>
                      <a:pt x="128260" y="0"/>
                    </a:moveTo>
                    <a:lnTo>
                      <a:pt x="250098" y="818678"/>
                    </a:lnTo>
                    <a:lnTo>
                      <a:pt x="2430429" y="818678"/>
                    </a:lnTo>
                  </a:path>
                  <a:path w="2430779" h="1440814">
                    <a:moveTo>
                      <a:pt x="2430429" y="1440439"/>
                    </a:moveTo>
                    <a:lnTo>
                      <a:pt x="250098" y="1440439"/>
                    </a:lnTo>
                    <a:lnTo>
                      <a:pt x="0" y="0"/>
                    </a:lnTo>
                  </a:path>
                  <a:path w="2430779" h="1440814">
                    <a:moveTo>
                      <a:pt x="2430429" y="196916"/>
                    </a:moveTo>
                    <a:lnTo>
                      <a:pt x="250098" y="196916"/>
                    </a:lnTo>
                    <a:lnTo>
                      <a:pt x="224453" y="0"/>
                    </a:lnTo>
                  </a:path>
                </a:pathLst>
              </a:custGeom>
              <a:ln w="19050">
                <a:solidFill>
                  <a:srgbClr val="FFFFFF"/>
                </a:solidFill>
              </a:ln>
            </p:spPr>
            <p:txBody>
              <a:bodyPr wrap="square" lIns="0" tIns="0" rIns="0" bIns="0" rtlCol="0"/>
              <a:lstStyle/>
              <a:p>
                <a:endParaRPr/>
              </a:p>
            </p:txBody>
          </p:sp>
        </p:grpSp>
        <p:grpSp>
          <p:nvGrpSpPr>
            <p:cNvPr id="22" name="Group 21">
              <a:extLst>
                <a:ext uri="{FF2B5EF4-FFF2-40B4-BE49-F238E27FC236}">
                  <a16:creationId xmlns:a16="http://schemas.microsoft.com/office/drawing/2014/main" id="{AA60DD74-D2F6-BC8E-B255-D5E20DCFA29C}"/>
                </a:ext>
              </a:extLst>
            </p:cNvPr>
            <p:cNvGrpSpPr/>
            <p:nvPr userDrawn="1"/>
          </p:nvGrpSpPr>
          <p:grpSpPr>
            <a:xfrm flipV="1">
              <a:off x="-350874" y="4586362"/>
              <a:ext cx="2331655" cy="3180687"/>
              <a:chOff x="-343367" y="1"/>
              <a:chExt cx="2331655" cy="3180687"/>
            </a:xfrm>
          </p:grpSpPr>
          <p:sp>
            <p:nvSpPr>
              <p:cNvPr id="25" name="object 3">
                <a:extLst>
                  <a:ext uri="{FF2B5EF4-FFF2-40B4-BE49-F238E27FC236}">
                    <a16:creationId xmlns:a16="http://schemas.microsoft.com/office/drawing/2014/main" id="{39372DFE-06F1-E6DE-5AA0-B3A7FAF2ED42}"/>
                  </a:ext>
                </a:extLst>
              </p:cNvPr>
              <p:cNvSpPr/>
              <p:nvPr userDrawn="1"/>
            </p:nvSpPr>
            <p:spPr>
              <a:xfrm>
                <a:off x="-343367" y="1"/>
                <a:ext cx="2331655" cy="3180687"/>
              </a:xfrm>
              <a:custGeom>
                <a:avLst/>
                <a:gdLst/>
                <a:ahLst/>
                <a:cxnLst/>
                <a:rect l="l" t="t" r="r" b="b"/>
                <a:pathLst>
                  <a:path w="3286125" h="4549775">
                    <a:moveTo>
                      <a:pt x="3285774" y="2062273"/>
                    </a:moveTo>
                    <a:lnTo>
                      <a:pt x="1105442" y="2062273"/>
                    </a:lnTo>
                    <a:lnTo>
                      <a:pt x="675790" y="0"/>
                    </a:lnTo>
                  </a:path>
                  <a:path w="3286125" h="4549775">
                    <a:moveTo>
                      <a:pt x="3285774" y="2684034"/>
                    </a:moveTo>
                    <a:lnTo>
                      <a:pt x="1105442" y="2684034"/>
                    </a:lnTo>
                    <a:lnTo>
                      <a:pt x="406493" y="0"/>
                    </a:lnTo>
                  </a:path>
                  <a:path w="3286125" h="4549775">
                    <a:moveTo>
                      <a:pt x="3285774" y="3305796"/>
                    </a:moveTo>
                    <a:lnTo>
                      <a:pt x="1105442" y="3305796"/>
                    </a:lnTo>
                    <a:lnTo>
                      <a:pt x="0" y="121549"/>
                    </a:lnTo>
                  </a:path>
                  <a:path w="3286125" h="4549775">
                    <a:moveTo>
                      <a:pt x="3285774" y="3927630"/>
                    </a:moveTo>
                    <a:lnTo>
                      <a:pt x="1105442" y="3927630"/>
                    </a:lnTo>
                    <a:lnTo>
                      <a:pt x="0" y="1804160"/>
                    </a:lnTo>
                  </a:path>
                  <a:path w="3286125" h="4549775">
                    <a:moveTo>
                      <a:pt x="3285774" y="4549391"/>
                    </a:moveTo>
                    <a:lnTo>
                      <a:pt x="1105442" y="4549391"/>
                    </a:lnTo>
                    <a:lnTo>
                      <a:pt x="0" y="3486742"/>
                    </a:lnTo>
                  </a:path>
                </a:pathLst>
              </a:custGeom>
              <a:ln w="19050">
                <a:solidFill>
                  <a:srgbClr val="FFFFFF"/>
                </a:solidFill>
              </a:ln>
            </p:spPr>
            <p:txBody>
              <a:bodyPr wrap="square" lIns="0" tIns="0" rIns="0" bIns="0" rtlCol="0"/>
              <a:lstStyle/>
              <a:p>
                <a:endParaRPr/>
              </a:p>
            </p:txBody>
          </p:sp>
          <p:sp>
            <p:nvSpPr>
              <p:cNvPr id="26" name="object 6">
                <a:extLst>
                  <a:ext uri="{FF2B5EF4-FFF2-40B4-BE49-F238E27FC236}">
                    <a16:creationId xmlns:a16="http://schemas.microsoft.com/office/drawing/2014/main" id="{CEE7444E-8634-2B46-F46C-EDD98FCDCA6E}"/>
                  </a:ext>
                </a:extLst>
              </p:cNvPr>
              <p:cNvSpPr/>
              <p:nvPr/>
            </p:nvSpPr>
            <p:spPr>
              <a:xfrm>
                <a:off x="263538" y="1"/>
                <a:ext cx="1724749" cy="1007255"/>
              </a:xfrm>
              <a:custGeom>
                <a:avLst/>
                <a:gdLst/>
                <a:ahLst/>
                <a:cxnLst/>
                <a:rect l="l" t="t" r="r" b="b"/>
                <a:pathLst>
                  <a:path w="2430779" h="1440814">
                    <a:moveTo>
                      <a:pt x="128260" y="0"/>
                    </a:moveTo>
                    <a:lnTo>
                      <a:pt x="250098" y="818678"/>
                    </a:lnTo>
                    <a:lnTo>
                      <a:pt x="2430429" y="818678"/>
                    </a:lnTo>
                  </a:path>
                  <a:path w="2430779" h="1440814">
                    <a:moveTo>
                      <a:pt x="2430429" y="1440439"/>
                    </a:moveTo>
                    <a:lnTo>
                      <a:pt x="250098" y="1440439"/>
                    </a:lnTo>
                    <a:lnTo>
                      <a:pt x="0" y="0"/>
                    </a:lnTo>
                  </a:path>
                  <a:path w="2430779" h="1440814">
                    <a:moveTo>
                      <a:pt x="2430429" y="196916"/>
                    </a:moveTo>
                    <a:lnTo>
                      <a:pt x="250098" y="196916"/>
                    </a:lnTo>
                    <a:lnTo>
                      <a:pt x="224453" y="0"/>
                    </a:lnTo>
                  </a:path>
                </a:pathLst>
              </a:custGeom>
              <a:ln w="19050">
                <a:solidFill>
                  <a:srgbClr val="FFFFFF"/>
                </a:solidFill>
              </a:ln>
            </p:spPr>
            <p:txBody>
              <a:bodyPr wrap="square" lIns="0" tIns="0" rIns="0" bIns="0" rtlCol="0"/>
              <a:lstStyle/>
              <a:p>
                <a:endParaRPr/>
              </a:p>
            </p:txBody>
          </p:sp>
        </p:grpSp>
      </p:grpSp>
    </p:spTree>
    <p:extLst>
      <p:ext uri="{BB962C8B-B14F-4D97-AF65-F5344CB8AC3E}">
        <p14:creationId xmlns:p14="http://schemas.microsoft.com/office/powerpoint/2010/main" val="32821859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uote Bold 2">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dirty="0">
              <a:solidFill>
                <a:srgbClr val="FFFFFF"/>
              </a:solidFill>
            </a:endParaRPr>
          </a:p>
        </p:txBody>
      </p:sp>
      <p:sp>
        <p:nvSpPr>
          <p:cNvPr id="2" name="Title 1">
            <a:extLst>
              <a:ext uri="{FF2B5EF4-FFF2-40B4-BE49-F238E27FC236}">
                <a16:creationId xmlns:a16="http://schemas.microsoft.com/office/drawing/2014/main" id="{9F8A2392-E9A2-C452-D340-91E5E5E93CBD}"/>
              </a:ext>
            </a:extLst>
          </p:cNvPr>
          <p:cNvSpPr>
            <a:spLocks noGrp="1"/>
          </p:cNvSpPr>
          <p:nvPr>
            <p:ph type="title" hasCustomPrompt="1"/>
          </p:nvPr>
        </p:nvSpPr>
        <p:spPr>
          <a:xfrm>
            <a:off x="0" y="2113448"/>
            <a:ext cx="12192000" cy="1325563"/>
          </a:xfrm>
        </p:spPr>
        <p:txBody>
          <a:bodyPr lIns="0" tIns="0" rIns="0" bIns="0" anchor="t" anchorCtr="0">
            <a:noAutofit/>
          </a:bodyPr>
          <a:lstStyle>
            <a:lvl1pPr algn="ctr">
              <a:defRPr sz="3600" b="1" i="0">
                <a:solidFill>
                  <a:schemeClr val="bg1"/>
                </a:solidFill>
                <a:latin typeface="Obviously Wide Semi" pitchFamily="82" charset="77"/>
              </a:defRPr>
            </a:lvl1pPr>
          </a:lstStyle>
          <a:p>
            <a:r>
              <a:rPr lang="en-US" dirty="0"/>
              <a:t>Click to add quote here.</a:t>
            </a:r>
          </a:p>
        </p:txBody>
      </p:sp>
      <p:sp>
        <p:nvSpPr>
          <p:cNvPr id="4" name="Text Placeholder 3">
            <a:extLst>
              <a:ext uri="{FF2B5EF4-FFF2-40B4-BE49-F238E27FC236}">
                <a16:creationId xmlns:a16="http://schemas.microsoft.com/office/drawing/2014/main" id="{D1E662EE-C1C1-8B67-0864-E6BC8F51886A}"/>
              </a:ext>
            </a:extLst>
          </p:cNvPr>
          <p:cNvSpPr>
            <a:spLocks noGrp="1"/>
          </p:cNvSpPr>
          <p:nvPr>
            <p:ph type="body" sz="quarter" idx="20" hasCustomPrompt="1"/>
          </p:nvPr>
        </p:nvSpPr>
        <p:spPr>
          <a:xfrm>
            <a:off x="0" y="5506903"/>
            <a:ext cx="12192000" cy="651353"/>
          </a:xfrm>
        </p:spPr>
        <p:txBody>
          <a:bodyPr lIns="0" tIns="0" rIns="0" bIns="0">
            <a:noAutofit/>
          </a:bodyPr>
          <a:lstStyle>
            <a:lvl1pPr marL="0" indent="0"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add add attribution here</a:t>
            </a:r>
          </a:p>
        </p:txBody>
      </p:sp>
      <p:grpSp>
        <p:nvGrpSpPr>
          <p:cNvPr id="5" name="Group 4">
            <a:extLst>
              <a:ext uri="{FF2B5EF4-FFF2-40B4-BE49-F238E27FC236}">
                <a16:creationId xmlns:a16="http://schemas.microsoft.com/office/drawing/2014/main" id="{3F386697-F5FB-708C-C51F-31450BE862C8}"/>
              </a:ext>
            </a:extLst>
          </p:cNvPr>
          <p:cNvGrpSpPr/>
          <p:nvPr userDrawn="1"/>
        </p:nvGrpSpPr>
        <p:grpSpPr>
          <a:xfrm>
            <a:off x="4422567" y="5186507"/>
            <a:ext cx="3346866" cy="85200"/>
            <a:chOff x="4341090" y="5186507"/>
            <a:chExt cx="3346866" cy="85200"/>
          </a:xfrm>
        </p:grpSpPr>
        <p:sp>
          <p:nvSpPr>
            <p:cNvPr id="30" name="object 12">
              <a:extLst>
                <a:ext uri="{FF2B5EF4-FFF2-40B4-BE49-F238E27FC236}">
                  <a16:creationId xmlns:a16="http://schemas.microsoft.com/office/drawing/2014/main" id="{8D322451-56DD-6D3C-137E-5E7494D9C517}"/>
                </a:ext>
              </a:extLst>
            </p:cNvPr>
            <p:cNvSpPr/>
            <p:nvPr userDrawn="1"/>
          </p:nvSpPr>
          <p:spPr>
            <a:xfrm rot="5400000">
              <a:off x="5255490" y="4272107"/>
              <a:ext cx="0" cy="1828800"/>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dirty="0"/>
            </a:p>
          </p:txBody>
        </p:sp>
        <p:sp>
          <p:nvSpPr>
            <p:cNvPr id="31" name="object 22">
              <a:extLst>
                <a:ext uri="{FF2B5EF4-FFF2-40B4-BE49-F238E27FC236}">
                  <a16:creationId xmlns:a16="http://schemas.microsoft.com/office/drawing/2014/main" id="{CE855F0E-32FA-0B7F-289A-6769F95F220C}"/>
                </a:ext>
              </a:extLst>
            </p:cNvPr>
            <p:cNvSpPr/>
            <p:nvPr userDrawn="1"/>
          </p:nvSpPr>
          <p:spPr>
            <a:xfrm rot="5400000">
              <a:off x="6773556" y="4357307"/>
              <a:ext cx="0" cy="1828800"/>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dirty="0"/>
            </a:p>
          </p:txBody>
        </p:sp>
      </p:grpSp>
    </p:spTree>
    <p:extLst>
      <p:ext uri="{BB962C8B-B14F-4D97-AF65-F5344CB8AC3E}">
        <p14:creationId xmlns:p14="http://schemas.microsoft.com/office/powerpoint/2010/main" val="4204724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Bold 4">
    <p:bg>
      <p:bgPr>
        <a:gradFill>
          <a:gsLst>
            <a:gs pos="100000">
              <a:schemeClr val="accent1"/>
            </a:gs>
            <a:gs pos="0">
              <a:schemeClr val="accent3"/>
            </a:gs>
          </a:gsLst>
          <a:lin ang="19200000" scaled="0"/>
        </a:gradFill>
        <a:effectLst/>
      </p:bgPr>
    </p:bg>
    <p:spTree>
      <p:nvGrpSpPr>
        <p:cNvPr id="1" name=""/>
        <p:cNvGrpSpPr/>
        <p:nvPr/>
      </p:nvGrpSpPr>
      <p:grpSpPr>
        <a:xfrm>
          <a:off x="0" y="0"/>
          <a:ext cx="0" cy="0"/>
          <a:chOff x="0" y="0"/>
          <a:chExt cx="0" cy="0"/>
        </a:xfrm>
      </p:grpSpPr>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dirty="0">
              <a:solidFill>
                <a:srgbClr val="FFFFFF"/>
              </a:solidFill>
            </a:endParaRPr>
          </a:p>
        </p:txBody>
      </p:sp>
      <p:sp>
        <p:nvSpPr>
          <p:cNvPr id="2" name="Title 1">
            <a:extLst>
              <a:ext uri="{FF2B5EF4-FFF2-40B4-BE49-F238E27FC236}">
                <a16:creationId xmlns:a16="http://schemas.microsoft.com/office/drawing/2014/main" id="{9F8A2392-E9A2-C452-D340-91E5E5E93CBD}"/>
              </a:ext>
            </a:extLst>
          </p:cNvPr>
          <p:cNvSpPr>
            <a:spLocks noGrp="1"/>
          </p:cNvSpPr>
          <p:nvPr>
            <p:ph type="title" hasCustomPrompt="1"/>
          </p:nvPr>
        </p:nvSpPr>
        <p:spPr>
          <a:xfrm>
            <a:off x="0" y="2113448"/>
            <a:ext cx="12192000" cy="1325563"/>
          </a:xfrm>
        </p:spPr>
        <p:txBody>
          <a:bodyPr lIns="0" tIns="0" rIns="0" bIns="0" anchor="t" anchorCtr="0">
            <a:noAutofit/>
          </a:bodyPr>
          <a:lstStyle>
            <a:lvl1pPr algn="ctr">
              <a:defRPr sz="3600" b="1" i="0">
                <a:solidFill>
                  <a:schemeClr val="bg1"/>
                </a:solidFill>
                <a:latin typeface="Obviously Wide Semi" pitchFamily="82" charset="77"/>
              </a:defRPr>
            </a:lvl1pPr>
          </a:lstStyle>
          <a:p>
            <a:r>
              <a:rPr lang="en-US" dirty="0"/>
              <a:t>Click to add quote here.</a:t>
            </a:r>
          </a:p>
        </p:txBody>
      </p:sp>
      <p:sp>
        <p:nvSpPr>
          <p:cNvPr id="4" name="Text Placeholder 3">
            <a:extLst>
              <a:ext uri="{FF2B5EF4-FFF2-40B4-BE49-F238E27FC236}">
                <a16:creationId xmlns:a16="http://schemas.microsoft.com/office/drawing/2014/main" id="{D1E662EE-C1C1-8B67-0864-E6BC8F51886A}"/>
              </a:ext>
            </a:extLst>
          </p:cNvPr>
          <p:cNvSpPr>
            <a:spLocks noGrp="1"/>
          </p:cNvSpPr>
          <p:nvPr>
            <p:ph type="body" sz="quarter" idx="20" hasCustomPrompt="1"/>
          </p:nvPr>
        </p:nvSpPr>
        <p:spPr>
          <a:xfrm>
            <a:off x="0" y="5506903"/>
            <a:ext cx="12192000" cy="651353"/>
          </a:xfrm>
        </p:spPr>
        <p:txBody>
          <a:bodyPr lIns="0" tIns="0" rIns="0" bIns="0">
            <a:noAutofit/>
          </a:bodyPr>
          <a:lstStyle>
            <a:lvl1pPr marL="0" indent="0"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add add attribution here</a:t>
            </a:r>
          </a:p>
        </p:txBody>
      </p:sp>
      <p:grpSp>
        <p:nvGrpSpPr>
          <p:cNvPr id="5" name="Group 4">
            <a:extLst>
              <a:ext uri="{FF2B5EF4-FFF2-40B4-BE49-F238E27FC236}">
                <a16:creationId xmlns:a16="http://schemas.microsoft.com/office/drawing/2014/main" id="{3F386697-F5FB-708C-C51F-31450BE862C8}"/>
              </a:ext>
            </a:extLst>
          </p:cNvPr>
          <p:cNvGrpSpPr/>
          <p:nvPr userDrawn="1"/>
        </p:nvGrpSpPr>
        <p:grpSpPr>
          <a:xfrm>
            <a:off x="4422567" y="5186507"/>
            <a:ext cx="3346866" cy="85200"/>
            <a:chOff x="4341090" y="5186507"/>
            <a:chExt cx="3346866" cy="85200"/>
          </a:xfrm>
        </p:grpSpPr>
        <p:sp>
          <p:nvSpPr>
            <p:cNvPr id="30" name="object 12">
              <a:extLst>
                <a:ext uri="{FF2B5EF4-FFF2-40B4-BE49-F238E27FC236}">
                  <a16:creationId xmlns:a16="http://schemas.microsoft.com/office/drawing/2014/main" id="{8D322451-56DD-6D3C-137E-5E7494D9C517}"/>
                </a:ext>
              </a:extLst>
            </p:cNvPr>
            <p:cNvSpPr/>
            <p:nvPr userDrawn="1"/>
          </p:nvSpPr>
          <p:spPr>
            <a:xfrm rot="5400000">
              <a:off x="5255490" y="4272107"/>
              <a:ext cx="0" cy="1828800"/>
            </a:xfrm>
            <a:custGeom>
              <a:avLst/>
              <a:gdLst/>
              <a:ahLst/>
              <a:cxnLst/>
              <a:rect l="l" t="t" r="r" b="b"/>
              <a:pathLst>
                <a:path h="1367790">
                  <a:moveTo>
                    <a:pt x="0" y="1367591"/>
                  </a:moveTo>
                  <a:lnTo>
                    <a:pt x="0" y="0"/>
                  </a:lnTo>
                </a:path>
              </a:pathLst>
            </a:custGeom>
            <a:ln w="33936">
              <a:solidFill>
                <a:schemeClr val="accent2"/>
              </a:solidFill>
            </a:ln>
          </p:spPr>
          <p:txBody>
            <a:bodyPr wrap="square" lIns="0" tIns="0" rIns="0" bIns="0" rtlCol="0"/>
            <a:lstStyle/>
            <a:p>
              <a:endParaRPr dirty="0"/>
            </a:p>
          </p:txBody>
        </p:sp>
        <p:sp>
          <p:nvSpPr>
            <p:cNvPr id="31" name="object 22">
              <a:extLst>
                <a:ext uri="{FF2B5EF4-FFF2-40B4-BE49-F238E27FC236}">
                  <a16:creationId xmlns:a16="http://schemas.microsoft.com/office/drawing/2014/main" id="{CE855F0E-32FA-0B7F-289A-6769F95F220C}"/>
                </a:ext>
              </a:extLst>
            </p:cNvPr>
            <p:cNvSpPr/>
            <p:nvPr userDrawn="1"/>
          </p:nvSpPr>
          <p:spPr>
            <a:xfrm rot="5400000">
              <a:off x="6773556" y="4357307"/>
              <a:ext cx="0" cy="1828800"/>
            </a:xfrm>
            <a:custGeom>
              <a:avLst/>
              <a:gdLst/>
              <a:ahLst/>
              <a:cxnLst/>
              <a:rect l="l" t="t" r="r" b="b"/>
              <a:pathLst>
                <a:path h="1367789">
                  <a:moveTo>
                    <a:pt x="0" y="1367581"/>
                  </a:moveTo>
                  <a:lnTo>
                    <a:pt x="0" y="0"/>
                  </a:lnTo>
                </a:path>
              </a:pathLst>
            </a:custGeom>
            <a:ln w="12502">
              <a:solidFill>
                <a:schemeClr val="accent2"/>
              </a:solidFill>
            </a:ln>
          </p:spPr>
          <p:txBody>
            <a:bodyPr wrap="square" lIns="0" tIns="0" rIns="0" bIns="0" rtlCol="0"/>
            <a:lstStyle/>
            <a:p>
              <a:endParaRPr dirty="0"/>
            </a:p>
          </p:txBody>
        </p:sp>
      </p:grpSp>
    </p:spTree>
    <p:extLst>
      <p:ext uri="{BB962C8B-B14F-4D97-AF65-F5344CB8AC3E}">
        <p14:creationId xmlns:p14="http://schemas.microsoft.com/office/powerpoint/2010/main" val="1884937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Text-Blue-Bo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74203" y="723353"/>
            <a:ext cx="11617791" cy="299319"/>
          </a:xfrm>
        </p:spPr>
        <p:txBody>
          <a:bodyPr lIns="0" tIns="0" rIns="0" bIns="0" anchor="t" anchorCtr="0">
            <a:noAutofit/>
          </a:bodyPr>
          <a:lstStyle>
            <a:lvl1pPr algn="l">
              <a:lnSpc>
                <a:spcPct val="90000"/>
              </a:lnSpc>
              <a:defRPr sz="1800" b="1" i="0" spc="100" baseline="0">
                <a:solidFill>
                  <a:schemeClr val="accent2"/>
                </a:solidFill>
                <a:latin typeface="Obviously Extd Medi" pitchFamily="82" charset="77"/>
              </a:defRPr>
            </a:lvl1pPr>
          </a:lstStyle>
          <a:p>
            <a:r>
              <a:rPr lang="en-US" dirty="0"/>
              <a:t>CLICK TO 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574203" y="435564"/>
            <a:ext cx="11617791" cy="299307"/>
          </a:xfrm>
        </p:spPr>
        <p:txBody>
          <a:bodyPr lIns="0" tIns="0" rIns="0" bIns="0">
            <a:noAutofit/>
          </a:bodyPr>
          <a:lstStyle>
            <a:lvl1pPr marL="0" indent="0">
              <a:buNone/>
              <a:defRPr sz="1200" b="1" i="1" spc="100" baseline="0">
                <a:solidFill>
                  <a:schemeClr val="accent1"/>
                </a:solidFill>
                <a:latin typeface="Obviously Wide Lght" pitchFamily="82" charset="77"/>
              </a:defRPr>
            </a:lvl1pPr>
          </a:lstStyle>
          <a:p>
            <a:pPr lvl="0"/>
            <a:r>
              <a:rPr lang="en-US" dirty="0"/>
              <a:t>CLICK TO ADD SUBTITLE</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chemeClr val="accent2"/>
                </a:solidFill>
              </a:rPr>
              <a:pPr/>
              <a:t>‹#›</a:t>
            </a:fld>
            <a:endParaRPr lang="en-US" dirty="0">
              <a:solidFill>
                <a:schemeClr val="accent2"/>
              </a:solidFill>
            </a:endParaRP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D64F787-285A-BC45-970D-B12BA183E82D}"/>
              </a:ext>
            </a:extLst>
          </p:cNvPr>
          <p:cNvCxnSpPr/>
          <p:nvPr userDrawn="1"/>
        </p:nvCxnSpPr>
        <p:spPr>
          <a:xfrm>
            <a:off x="6096000" y="1999488"/>
            <a:ext cx="0" cy="3803904"/>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574675" y="2000251"/>
            <a:ext cx="5521325" cy="413340"/>
          </a:xfrm>
        </p:spPr>
        <p:txBody>
          <a:bodyPr lIns="0" tIns="0" rIns="0" bIns="0">
            <a:noAutofit/>
          </a:bodyPr>
          <a:lstStyle>
            <a:lvl1pPr marL="0" indent="0">
              <a:buNone/>
              <a:defRPr sz="3200" b="1" i="0">
                <a:solidFill>
                  <a:schemeClr val="accent1"/>
                </a:solidFill>
                <a:latin typeface="Gentona Book" pitchFamily="2" charset="77"/>
              </a:defRPr>
            </a:lvl1pPr>
          </a:lstStyle>
          <a:p>
            <a:pPr lvl="0"/>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574203" y="2629393"/>
            <a:ext cx="5121275"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Gentona Book" pitchFamily="2" charset="77"/>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27" name="Text Placeholder 7">
            <a:extLst>
              <a:ext uri="{FF2B5EF4-FFF2-40B4-BE49-F238E27FC236}">
                <a16:creationId xmlns:a16="http://schemas.microsoft.com/office/drawing/2014/main" id="{477777DB-EE5F-6B46-BBF8-3BCDCAC47457}"/>
              </a:ext>
            </a:extLst>
          </p:cNvPr>
          <p:cNvSpPr>
            <a:spLocks noGrp="1"/>
          </p:cNvSpPr>
          <p:nvPr>
            <p:ph type="body" sz="quarter" idx="21" hasCustomPrompt="1"/>
          </p:nvPr>
        </p:nvSpPr>
        <p:spPr>
          <a:xfrm>
            <a:off x="6760057" y="2723124"/>
            <a:ext cx="5431944" cy="341123"/>
          </a:xfrm>
        </p:spPr>
        <p:txBody>
          <a:bodyPr lIns="0" tIns="0" rIns="0" bIns="0">
            <a:noAutofit/>
          </a:bodyPr>
          <a:lstStyle>
            <a:lvl1pPr marL="0" indent="0">
              <a:buNone/>
              <a:defRPr sz="2000" b="1" i="0">
                <a:solidFill>
                  <a:schemeClr val="accent1"/>
                </a:solidFill>
                <a:latin typeface="Gentona Book" pitchFamily="2" charset="77"/>
              </a:defRPr>
            </a:lvl1pPr>
          </a:lstStyle>
          <a:p>
            <a:pPr lvl="0"/>
            <a:r>
              <a:rPr lang="en-US" dirty="0"/>
              <a:t>CLICK TO SHORTLIST HERE</a:t>
            </a:r>
          </a:p>
        </p:txBody>
      </p:sp>
      <p:sp>
        <p:nvSpPr>
          <p:cNvPr id="15" name="Text Placeholder 14">
            <a:extLst>
              <a:ext uri="{FF2B5EF4-FFF2-40B4-BE49-F238E27FC236}">
                <a16:creationId xmlns:a16="http://schemas.microsoft.com/office/drawing/2014/main" id="{21CC634B-0291-CE49-9506-827956D21E09}"/>
              </a:ext>
            </a:extLst>
          </p:cNvPr>
          <p:cNvSpPr>
            <a:spLocks noGrp="1"/>
          </p:cNvSpPr>
          <p:nvPr>
            <p:ph type="body" sz="quarter" idx="22" hasCustomPrompt="1"/>
          </p:nvPr>
        </p:nvSpPr>
        <p:spPr>
          <a:xfrm>
            <a:off x="6760056" y="3138981"/>
            <a:ext cx="4549775" cy="2817812"/>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120650" marR="0" lvl="0" indent="-1206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list item</a:t>
            </a:r>
          </a:p>
        </p:txBody>
      </p:sp>
      <p:sp>
        <p:nvSpPr>
          <p:cNvPr id="4" name="Rectangle 3">
            <a:extLst>
              <a:ext uri="{FF2B5EF4-FFF2-40B4-BE49-F238E27FC236}">
                <a16:creationId xmlns:a16="http://schemas.microsoft.com/office/drawing/2014/main" id="{8972AE95-B15B-11E8-BD17-3254936C0337}"/>
              </a:ext>
            </a:extLst>
          </p:cNvPr>
          <p:cNvSpPr/>
          <p:nvPr userDrawn="1"/>
        </p:nvSpPr>
        <p:spPr>
          <a:xfrm>
            <a:off x="0" y="6955"/>
            <a:ext cx="12192000" cy="299307"/>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3217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Text-Blue-Bo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74203" y="723353"/>
            <a:ext cx="11479568" cy="299331"/>
          </a:xfrm>
        </p:spPr>
        <p:txBody>
          <a:bodyPr lIns="0" tIns="0" rIns="0" bIns="0" anchor="t" anchorCtr="0">
            <a:noAutofit/>
          </a:bodyPr>
          <a:lstStyle>
            <a:lvl1pPr algn="l">
              <a:lnSpc>
                <a:spcPct val="90000"/>
              </a:lnSpc>
              <a:defRPr sz="1800" b="1" i="0" spc="100" baseline="0">
                <a:solidFill>
                  <a:schemeClr val="accent2"/>
                </a:solidFill>
                <a:latin typeface="Obviously Extd Medi" pitchFamily="82" charset="77"/>
              </a:defRPr>
            </a:lvl1pPr>
          </a:lstStyle>
          <a:p>
            <a:r>
              <a:rPr lang="en-US" dirty="0"/>
              <a:t>CLICK TO 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574203" y="435564"/>
            <a:ext cx="11479568" cy="299319"/>
          </a:xfrm>
        </p:spPr>
        <p:txBody>
          <a:bodyPr lIns="0" tIns="0" rIns="0" bIns="0">
            <a:noAutofit/>
          </a:bodyPr>
          <a:lstStyle>
            <a:lvl1pPr marL="0" indent="0">
              <a:buNone/>
              <a:defRPr sz="1200" b="1" i="1" spc="100" baseline="0">
                <a:solidFill>
                  <a:schemeClr val="accent1"/>
                </a:solidFill>
                <a:latin typeface="Obviously Wide Lght" pitchFamily="82" charset="77"/>
              </a:defRPr>
            </a:lvl1pPr>
          </a:lstStyle>
          <a:p>
            <a:pPr lvl="0"/>
            <a:r>
              <a:rPr lang="en-US" dirty="0"/>
              <a:t>CLICK TO ADD SUBTITLE</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chemeClr val="accent2"/>
                </a:solidFill>
              </a:rPr>
              <a:pPr/>
              <a:t>‹#›</a:t>
            </a:fld>
            <a:endParaRPr lang="en-US" dirty="0">
              <a:solidFill>
                <a:schemeClr val="accent2"/>
              </a:solidFill>
            </a:endParaRP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5DD69400-28DC-3D44-8BE8-C8291A41706A}"/>
              </a:ext>
            </a:extLst>
          </p:cNvPr>
          <p:cNvSpPr>
            <a:spLocks noGrp="1"/>
          </p:cNvSpPr>
          <p:nvPr>
            <p:ph type="body" sz="quarter" idx="18" hasCustomPrompt="1"/>
          </p:nvPr>
        </p:nvSpPr>
        <p:spPr>
          <a:xfrm>
            <a:off x="574203" y="2060702"/>
            <a:ext cx="10954182" cy="4167061"/>
          </a:xfrm>
        </p:spPr>
        <p:txBody>
          <a:bodyPr>
            <a:normAutofit/>
          </a:bodyPr>
          <a:lstStyle>
            <a:lvl1pPr>
              <a:defRPr sz="1800" b="0" i="0">
                <a:latin typeface="Gentona Light" pitchFamily="2" charset="77"/>
              </a:defRPr>
            </a:lvl1pPr>
            <a:lvl2pPr>
              <a:defRPr sz="1800" b="0" i="0">
                <a:latin typeface="Gentona Light" pitchFamily="2" charset="77"/>
              </a:defRPr>
            </a:lvl2pPr>
            <a:lvl3pPr>
              <a:defRPr sz="1800" b="0" i="0">
                <a:latin typeface="Gentona Light" pitchFamily="2" charset="77"/>
              </a:defRPr>
            </a:lvl3pPr>
            <a:lvl4pPr>
              <a:defRPr sz="1800" b="0" i="0">
                <a:latin typeface="Gentona Light" pitchFamily="2" charset="77"/>
              </a:defRPr>
            </a:lvl4pPr>
            <a:lvl5pPr>
              <a:defRPr sz="1800" b="0" i="0">
                <a:latin typeface="Gentona Light" pitchFamily="2" charset="77"/>
              </a:defRPr>
            </a:lvl5pPr>
          </a:lstStyle>
          <a:p>
            <a:pPr lvl="0"/>
            <a:r>
              <a:rPr lang="en-US" dirty="0"/>
              <a:t>Click to Add Text Here</a:t>
            </a:r>
          </a:p>
          <a:p>
            <a:pPr lvl="1"/>
            <a:r>
              <a:rPr lang="en-US" dirty="0"/>
              <a:t>Text</a:t>
            </a:r>
          </a:p>
          <a:p>
            <a:pPr lvl="2"/>
            <a:r>
              <a:rPr lang="en-US" dirty="0"/>
              <a:t>Text</a:t>
            </a:r>
          </a:p>
          <a:p>
            <a:pPr lvl="3"/>
            <a:r>
              <a:rPr lang="en-US" dirty="0"/>
              <a:t>Text</a:t>
            </a:r>
          </a:p>
          <a:p>
            <a:pPr lvl="4"/>
            <a:r>
              <a:rPr lang="en-US" dirty="0"/>
              <a:t>Text</a:t>
            </a:r>
          </a:p>
        </p:txBody>
      </p:sp>
      <p:sp>
        <p:nvSpPr>
          <p:cNvPr id="3" name="Rectangle 2">
            <a:extLst>
              <a:ext uri="{FF2B5EF4-FFF2-40B4-BE49-F238E27FC236}">
                <a16:creationId xmlns:a16="http://schemas.microsoft.com/office/drawing/2014/main" id="{3FBA73E0-8571-12FC-766D-EC6C05EABC66}"/>
              </a:ext>
            </a:extLst>
          </p:cNvPr>
          <p:cNvSpPr/>
          <p:nvPr userDrawn="1"/>
        </p:nvSpPr>
        <p:spPr>
          <a:xfrm>
            <a:off x="0" y="6955"/>
            <a:ext cx="12192000" cy="299307"/>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885198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Text-Blue-Bo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74203" y="723353"/>
            <a:ext cx="11617797" cy="299329"/>
          </a:xfrm>
        </p:spPr>
        <p:txBody>
          <a:bodyPr lIns="0" tIns="0" rIns="0" bIns="0" anchor="t" anchorCtr="0">
            <a:noAutofit/>
          </a:bodyPr>
          <a:lstStyle>
            <a:lvl1pPr algn="l">
              <a:lnSpc>
                <a:spcPct val="90000"/>
              </a:lnSpc>
              <a:defRPr sz="1800" b="1" i="0" spc="100" baseline="0">
                <a:solidFill>
                  <a:schemeClr val="accent2"/>
                </a:solidFill>
                <a:latin typeface="Obviously Extd Medi" pitchFamily="82" charset="77"/>
              </a:defRPr>
            </a:lvl1pPr>
          </a:lstStyle>
          <a:p>
            <a:r>
              <a:rPr lang="en-US" dirty="0"/>
              <a:t>CLICK TO 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574203" y="435564"/>
            <a:ext cx="11617797" cy="299317"/>
          </a:xfrm>
        </p:spPr>
        <p:txBody>
          <a:bodyPr lIns="0" tIns="0" rIns="0" bIns="0">
            <a:noAutofit/>
          </a:bodyPr>
          <a:lstStyle>
            <a:lvl1pPr marL="0" indent="0">
              <a:buNone/>
              <a:defRPr sz="1200" b="1" i="1" spc="100" baseline="0">
                <a:solidFill>
                  <a:schemeClr val="accent1"/>
                </a:solidFill>
                <a:latin typeface="Obviously Wide Lght" pitchFamily="82" charset="77"/>
              </a:defRPr>
            </a:lvl1pPr>
          </a:lstStyle>
          <a:p>
            <a:pPr lvl="0"/>
            <a:r>
              <a:rPr lang="en-US" dirty="0"/>
              <a:t>CLICK TO ADD SUBTITLE</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chemeClr val="accent2"/>
                </a:solidFill>
              </a:rPr>
              <a:pPr/>
              <a:t>‹#›</a:t>
            </a:fld>
            <a:endParaRPr lang="en-US" dirty="0">
              <a:solidFill>
                <a:schemeClr val="accent2"/>
              </a:solidFill>
            </a:endParaRP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574675" y="2000251"/>
            <a:ext cx="5521325" cy="413340"/>
          </a:xfrm>
        </p:spPr>
        <p:txBody>
          <a:bodyPr lIns="0" tIns="0" rIns="0" bIns="0">
            <a:noAutofit/>
          </a:bodyPr>
          <a:lstStyle>
            <a:lvl1pPr marL="0" indent="0">
              <a:buNone/>
              <a:defRPr sz="3200" b="1" i="0">
                <a:solidFill>
                  <a:schemeClr val="accent1"/>
                </a:solidFill>
                <a:latin typeface="Gentona Book" pitchFamily="2" charset="77"/>
              </a:defRPr>
            </a:lvl1pPr>
          </a:lstStyle>
          <a:p>
            <a:pPr lvl="0"/>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574203" y="2629393"/>
            <a:ext cx="516822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Gentona Book" pitchFamily="2" charset="77"/>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14" name="Text Placeholder 12">
            <a:extLst>
              <a:ext uri="{FF2B5EF4-FFF2-40B4-BE49-F238E27FC236}">
                <a16:creationId xmlns:a16="http://schemas.microsoft.com/office/drawing/2014/main" id="{A3C8757A-241D-0240-807A-D467571482BB}"/>
              </a:ext>
            </a:extLst>
          </p:cNvPr>
          <p:cNvSpPr>
            <a:spLocks noGrp="1"/>
          </p:cNvSpPr>
          <p:nvPr>
            <p:ph type="body" sz="quarter" idx="21" hasCustomPrompt="1"/>
          </p:nvPr>
        </p:nvSpPr>
        <p:spPr>
          <a:xfrm>
            <a:off x="6145947" y="2629393"/>
            <a:ext cx="516822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Gentona Book" pitchFamily="2" charset="77"/>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3" name="Rectangle 2">
            <a:extLst>
              <a:ext uri="{FF2B5EF4-FFF2-40B4-BE49-F238E27FC236}">
                <a16:creationId xmlns:a16="http://schemas.microsoft.com/office/drawing/2014/main" id="{53243DC8-6C2B-2E1E-A1B4-828CC199C5F6}"/>
              </a:ext>
            </a:extLst>
          </p:cNvPr>
          <p:cNvSpPr/>
          <p:nvPr userDrawn="1"/>
        </p:nvSpPr>
        <p:spPr>
          <a:xfrm>
            <a:off x="0" y="6955"/>
            <a:ext cx="12192000" cy="299307"/>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07417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Text-Blue-Bo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74203" y="723353"/>
            <a:ext cx="11479568" cy="334671"/>
          </a:xfrm>
        </p:spPr>
        <p:txBody>
          <a:bodyPr lIns="0" tIns="0" rIns="0" bIns="0" anchor="t" anchorCtr="0">
            <a:noAutofit/>
          </a:bodyPr>
          <a:lstStyle>
            <a:lvl1pPr algn="l">
              <a:lnSpc>
                <a:spcPct val="90000"/>
              </a:lnSpc>
              <a:defRPr sz="1800" b="1" i="0" spc="100" baseline="0">
                <a:solidFill>
                  <a:schemeClr val="accent2"/>
                </a:solidFill>
                <a:latin typeface="Obviously Extd Medi" pitchFamily="82" charset="77"/>
              </a:defRPr>
            </a:lvl1pPr>
          </a:lstStyle>
          <a:p>
            <a:r>
              <a:rPr lang="en-US" dirty="0"/>
              <a:t>CLICK TO 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574203" y="435564"/>
            <a:ext cx="11479568" cy="334657"/>
          </a:xfrm>
        </p:spPr>
        <p:txBody>
          <a:bodyPr lIns="0" tIns="0" rIns="0" bIns="0">
            <a:noAutofit/>
          </a:bodyPr>
          <a:lstStyle>
            <a:lvl1pPr marL="0" indent="0">
              <a:buNone/>
              <a:defRPr sz="1200" b="1" i="1" spc="100" baseline="0">
                <a:solidFill>
                  <a:schemeClr val="accent1"/>
                </a:solidFill>
                <a:latin typeface="Obviously Wide Lght" pitchFamily="82" charset="77"/>
              </a:defRPr>
            </a:lvl1pPr>
          </a:lstStyle>
          <a:p>
            <a:pPr lvl="0"/>
            <a:r>
              <a:rPr lang="en-US" dirty="0"/>
              <a:t>CLICK TO ADD SUBTITLE</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chemeClr val="accent2"/>
                </a:solidFill>
              </a:rPr>
              <a:pPr/>
              <a:t>‹#›</a:t>
            </a:fld>
            <a:endParaRPr lang="en-US" dirty="0">
              <a:solidFill>
                <a:schemeClr val="accent2"/>
              </a:solidFill>
            </a:endParaRP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574675" y="2000251"/>
            <a:ext cx="5521325" cy="413340"/>
          </a:xfrm>
        </p:spPr>
        <p:txBody>
          <a:bodyPr lIns="0" tIns="0" rIns="0" bIns="0">
            <a:noAutofit/>
          </a:bodyPr>
          <a:lstStyle>
            <a:lvl1pPr marL="0" indent="0">
              <a:buNone/>
              <a:defRPr sz="3200" b="1" i="0">
                <a:solidFill>
                  <a:schemeClr val="accent1"/>
                </a:solidFill>
                <a:latin typeface="Gentona Book" pitchFamily="2" charset="77"/>
              </a:defRPr>
            </a:lvl1pPr>
          </a:lstStyle>
          <a:p>
            <a:pPr lvl="0"/>
            <a:r>
              <a:rPr lang="en-US" dirty="0"/>
              <a:t>Click to Add Section Header</a:t>
            </a:r>
          </a:p>
        </p:txBody>
      </p:sp>
      <p:sp>
        <p:nvSpPr>
          <p:cNvPr id="4" name="Text Placeholder 3">
            <a:extLst>
              <a:ext uri="{FF2B5EF4-FFF2-40B4-BE49-F238E27FC236}">
                <a16:creationId xmlns:a16="http://schemas.microsoft.com/office/drawing/2014/main" id="{3161FB7C-4023-4845-8951-9DDECD6B5AC8}"/>
              </a:ext>
            </a:extLst>
          </p:cNvPr>
          <p:cNvSpPr>
            <a:spLocks noGrp="1"/>
          </p:cNvSpPr>
          <p:nvPr>
            <p:ph type="body" sz="quarter" idx="19" hasCustomPrompt="1"/>
          </p:nvPr>
        </p:nvSpPr>
        <p:spPr>
          <a:xfrm>
            <a:off x="574675" y="2730500"/>
            <a:ext cx="5521325"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Gentona Book" pitchFamily="2" charset="77"/>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15" name="Text Placeholder 3">
            <a:extLst>
              <a:ext uri="{FF2B5EF4-FFF2-40B4-BE49-F238E27FC236}">
                <a16:creationId xmlns:a16="http://schemas.microsoft.com/office/drawing/2014/main" id="{E6B2B4E8-858F-E442-A0C0-2604E30ACC19}"/>
              </a:ext>
            </a:extLst>
          </p:cNvPr>
          <p:cNvSpPr>
            <a:spLocks noGrp="1"/>
          </p:cNvSpPr>
          <p:nvPr>
            <p:ph type="body" sz="quarter" idx="20" hasCustomPrompt="1"/>
          </p:nvPr>
        </p:nvSpPr>
        <p:spPr>
          <a:xfrm>
            <a:off x="6097651" y="2730500"/>
            <a:ext cx="5521325"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Gentona Book" pitchFamily="2" charset="77"/>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3" name="Rectangle 2">
            <a:extLst>
              <a:ext uri="{FF2B5EF4-FFF2-40B4-BE49-F238E27FC236}">
                <a16:creationId xmlns:a16="http://schemas.microsoft.com/office/drawing/2014/main" id="{21593C3A-7B9E-4BFA-B83E-EEACBADC2315}"/>
              </a:ext>
            </a:extLst>
          </p:cNvPr>
          <p:cNvSpPr/>
          <p:nvPr userDrawn="1"/>
        </p:nvSpPr>
        <p:spPr>
          <a:xfrm>
            <a:off x="0" y="6955"/>
            <a:ext cx="12192000" cy="299307"/>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14246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Text-Blue-Bo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74203" y="723353"/>
            <a:ext cx="11617797" cy="299327"/>
          </a:xfrm>
        </p:spPr>
        <p:txBody>
          <a:bodyPr lIns="0" tIns="0" rIns="0" bIns="0" anchor="t" anchorCtr="0">
            <a:noAutofit/>
          </a:bodyPr>
          <a:lstStyle>
            <a:lvl1pPr algn="l">
              <a:lnSpc>
                <a:spcPct val="90000"/>
              </a:lnSpc>
              <a:defRPr sz="1800" b="1" i="0" spc="100" baseline="0">
                <a:solidFill>
                  <a:schemeClr val="accent2"/>
                </a:solidFill>
                <a:latin typeface="Obviously Extd Medi" pitchFamily="82" charset="77"/>
              </a:defRPr>
            </a:lvl1pPr>
          </a:lstStyle>
          <a:p>
            <a:r>
              <a:rPr lang="en-US" dirty="0"/>
              <a:t>CLICK TO 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574203" y="435564"/>
            <a:ext cx="11617797" cy="299315"/>
          </a:xfrm>
        </p:spPr>
        <p:txBody>
          <a:bodyPr lIns="0" tIns="0" rIns="0" bIns="0">
            <a:noAutofit/>
          </a:bodyPr>
          <a:lstStyle>
            <a:lvl1pPr marL="0" indent="0">
              <a:buNone/>
              <a:defRPr sz="1200" b="1" i="1" spc="100" baseline="0">
                <a:solidFill>
                  <a:schemeClr val="accent1"/>
                </a:solidFill>
                <a:latin typeface="Obviously Wide Lght" pitchFamily="82" charset="77"/>
              </a:defRPr>
            </a:lvl1pPr>
          </a:lstStyle>
          <a:p>
            <a:pPr lvl="0"/>
            <a:r>
              <a:rPr lang="en-US" dirty="0"/>
              <a:t>CLICK TO ADD SUBTITLE</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chemeClr val="accent2"/>
                </a:solidFill>
              </a:rPr>
              <a:pPr/>
              <a:t>‹#›</a:t>
            </a:fld>
            <a:endParaRPr lang="en-US" dirty="0">
              <a:solidFill>
                <a:schemeClr val="accent2"/>
              </a:solidFill>
            </a:endParaRPr>
          </a:p>
        </p:txBody>
      </p:sp>
      <p:sp>
        <p:nvSpPr>
          <p:cNvPr id="3" name="Rectangle 2">
            <a:extLst>
              <a:ext uri="{FF2B5EF4-FFF2-40B4-BE49-F238E27FC236}">
                <a16:creationId xmlns:a16="http://schemas.microsoft.com/office/drawing/2014/main" id="{0ACB106D-F3B6-1077-8F76-80FCEB9571C6}"/>
              </a:ext>
            </a:extLst>
          </p:cNvPr>
          <p:cNvSpPr/>
          <p:nvPr userDrawn="1"/>
        </p:nvSpPr>
        <p:spPr>
          <a:xfrm>
            <a:off x="0" y="6955"/>
            <a:ext cx="12192000" cy="299307"/>
          </a:xfrm>
          <a:prstGeom prst="rect">
            <a:avLst/>
          </a:prstGeom>
          <a:gradFill>
            <a:gsLst>
              <a:gs pos="0">
                <a:schemeClr val="tx2"/>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9251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Title B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6FE6C-3142-3940-BA66-A4A17A9908D7}"/>
              </a:ext>
            </a:extLst>
          </p:cNvPr>
          <p:cNvSpPr>
            <a:spLocks noGrp="1"/>
          </p:cNvSpPr>
          <p:nvPr userDrawn="1">
            <p:ph type="title" hasCustomPrompt="1"/>
          </p:nvPr>
        </p:nvSpPr>
        <p:spPr>
          <a:xfrm>
            <a:off x="1" y="2891435"/>
            <a:ext cx="12192000" cy="1248439"/>
          </a:xfrm>
        </p:spPr>
        <p:txBody>
          <a:bodyPr lIns="0" tIns="0" rIns="0" bIns="0">
            <a:noAutofit/>
          </a:bodyPr>
          <a:lstStyle>
            <a:lvl1pPr marL="0" algn="ctr" defTabSz="914400" rtl="0" eaLnBrk="1" latinLnBrk="0" hangingPunct="1">
              <a:lnSpc>
                <a:spcPct val="80000"/>
              </a:lnSpc>
              <a:spcBef>
                <a:spcPts val="95"/>
              </a:spcBef>
              <a:tabLst>
                <a:tab pos="5000625" algn="l"/>
                <a:tab pos="10304780" algn="l"/>
              </a:tabLst>
              <a:defRPr lang="en-US" sz="5400" b="1" i="1" kern="1200" spc="300" baseline="0" dirty="0">
                <a:solidFill>
                  <a:schemeClr val="bg2">
                    <a:lumMod val="40000"/>
                    <a:lumOff val="60000"/>
                  </a:schemeClr>
                </a:solidFill>
                <a:latin typeface="Obviously-WideLghtItalic"/>
                <a:ea typeface="+mn-ea"/>
                <a:cs typeface="Obviously-WideLghtItalic"/>
              </a:defRPr>
            </a:lvl1pPr>
          </a:lstStyle>
          <a:p>
            <a:r>
              <a:rPr lang="en-US" dirty="0"/>
              <a:t>CLICK TO ADD </a:t>
            </a:r>
            <a:br>
              <a:rPr lang="en-US" dirty="0"/>
            </a:br>
            <a:r>
              <a:rPr lang="en-US" dirty="0"/>
              <a:t>MAIN TITLE</a:t>
            </a:r>
          </a:p>
        </p:txBody>
      </p:sp>
      <p:sp>
        <p:nvSpPr>
          <p:cNvPr id="21" name="Content Placeholder 20">
            <a:extLst>
              <a:ext uri="{FF2B5EF4-FFF2-40B4-BE49-F238E27FC236}">
                <a16:creationId xmlns:a16="http://schemas.microsoft.com/office/drawing/2014/main" id="{99F69122-158F-9B4D-8850-AB24A8B1EDAC}"/>
              </a:ext>
            </a:extLst>
          </p:cNvPr>
          <p:cNvSpPr>
            <a:spLocks noGrp="1"/>
          </p:cNvSpPr>
          <p:nvPr userDrawn="1">
            <p:ph sz="quarter" idx="10" hasCustomPrompt="1"/>
          </p:nvPr>
        </p:nvSpPr>
        <p:spPr>
          <a:xfrm>
            <a:off x="0" y="2393511"/>
            <a:ext cx="12192000" cy="485156"/>
          </a:xfrm>
        </p:spPr>
        <p:txBody>
          <a:bodyPr lIns="0" tIns="0" rIns="0" bIns="0">
            <a:noAutofit/>
          </a:bodyPr>
          <a:lstStyle>
            <a:lvl1pPr marL="0" indent="0" algn="ctr" defTabSz="914400" rtl="0" eaLnBrk="1" latinLnBrk="0" hangingPunct="1">
              <a:lnSpc>
                <a:spcPct val="100000"/>
              </a:lnSpc>
              <a:spcBef>
                <a:spcPts val="120"/>
              </a:spcBef>
              <a:buNone/>
              <a:tabLst>
                <a:tab pos="1349375" algn="l"/>
                <a:tab pos="2849245" algn="l"/>
              </a:tabLst>
              <a:defRPr lang="en-US" sz="1800" b="0" i="0" kern="1200" spc="300" dirty="0" smtClean="0">
                <a:solidFill>
                  <a:schemeClr val="accent1"/>
                </a:solidFill>
                <a:latin typeface="Gentona"/>
                <a:ea typeface="+mj-ea"/>
                <a:cs typeface="Gentona"/>
              </a:defRPr>
            </a:lvl1pPr>
          </a:lstStyle>
          <a:p>
            <a:pPr lvl="0"/>
            <a:r>
              <a:rPr lang="en-US" dirty="0"/>
              <a:t>CLICK TO ADD TITLE SETUP LINE</a:t>
            </a:r>
          </a:p>
        </p:txBody>
      </p:sp>
      <p:sp>
        <p:nvSpPr>
          <p:cNvPr id="23" name="Content Placeholder 22">
            <a:extLst>
              <a:ext uri="{FF2B5EF4-FFF2-40B4-BE49-F238E27FC236}">
                <a16:creationId xmlns:a16="http://schemas.microsoft.com/office/drawing/2014/main" id="{FDFEE17F-16C8-9E49-ADE9-47B1D092EB2B}"/>
              </a:ext>
            </a:extLst>
          </p:cNvPr>
          <p:cNvSpPr>
            <a:spLocks noGrp="1"/>
          </p:cNvSpPr>
          <p:nvPr userDrawn="1">
            <p:ph sz="quarter" idx="11" hasCustomPrompt="1"/>
          </p:nvPr>
        </p:nvSpPr>
        <p:spPr>
          <a:xfrm>
            <a:off x="0" y="5739525"/>
            <a:ext cx="5544252" cy="1150938"/>
          </a:xfrm>
        </p:spPr>
        <p:txBody>
          <a:bodyPr lIns="0" tIns="0" rIns="0" bIns="0">
            <a:noAutofit/>
          </a:bodyPr>
          <a:lstStyle>
            <a:lvl1pPr marL="0" indent="0" algn="ctr">
              <a:buNone/>
              <a:defRPr sz="1600" spc="300">
                <a:solidFill>
                  <a:schemeClr val="accent1"/>
                </a:solidFill>
              </a:defRPr>
            </a:lvl1pPr>
          </a:lstStyle>
          <a:p>
            <a:pPr lvl="0"/>
            <a:r>
              <a:rPr lang="en-US" dirty="0"/>
              <a:t>CLICK TO ADD DATE</a:t>
            </a:r>
          </a:p>
        </p:txBody>
      </p:sp>
      <p:sp>
        <p:nvSpPr>
          <p:cNvPr id="25" name="Content Placeholder 24">
            <a:extLst>
              <a:ext uri="{FF2B5EF4-FFF2-40B4-BE49-F238E27FC236}">
                <a16:creationId xmlns:a16="http://schemas.microsoft.com/office/drawing/2014/main" id="{C9DE3EB8-5B13-544E-A2D2-7BD2EFD290D6}"/>
              </a:ext>
            </a:extLst>
          </p:cNvPr>
          <p:cNvSpPr>
            <a:spLocks noGrp="1"/>
          </p:cNvSpPr>
          <p:nvPr userDrawn="1">
            <p:ph sz="quarter" idx="12" hasCustomPrompt="1"/>
          </p:nvPr>
        </p:nvSpPr>
        <p:spPr>
          <a:xfrm>
            <a:off x="6647749" y="5739525"/>
            <a:ext cx="5544252" cy="1150938"/>
          </a:xfrm>
        </p:spPr>
        <p:txBody>
          <a:bodyPr lIns="0" tIns="0" rIns="0" bIns="0">
            <a:noAutofit/>
          </a:bodyPr>
          <a:lstStyle>
            <a:lvl1pPr marL="0" indent="0" algn="ctr">
              <a:buNone/>
              <a:defRPr sz="1600" spc="300">
                <a:solidFill>
                  <a:schemeClr val="accent1"/>
                </a:solidFill>
              </a:defRPr>
            </a:lvl1pPr>
          </a:lstStyle>
          <a:p>
            <a:pPr lvl="0"/>
            <a:r>
              <a:rPr lang="en-US" dirty="0"/>
              <a:t>CLICK TO ADD PRESENTER NAME</a:t>
            </a:r>
          </a:p>
        </p:txBody>
      </p:sp>
      <p:pic>
        <p:nvPicPr>
          <p:cNvPr id="13" name="Picture 12">
            <a:extLst>
              <a:ext uri="{FF2B5EF4-FFF2-40B4-BE49-F238E27FC236}">
                <a16:creationId xmlns:a16="http://schemas.microsoft.com/office/drawing/2014/main" id="{E441474E-F800-A54C-ADC8-4B3620CFAD7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85664" y="5346392"/>
            <a:ext cx="1210249" cy="1210249"/>
          </a:xfrm>
          <a:prstGeom prst="rect">
            <a:avLst/>
          </a:prstGeom>
        </p:spPr>
      </p:pic>
    </p:spTree>
    <p:extLst>
      <p:ext uri="{BB962C8B-B14F-4D97-AF65-F5344CB8AC3E}">
        <p14:creationId xmlns:p14="http://schemas.microsoft.com/office/powerpoint/2010/main" val="29642838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Text-Orange-Bo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74203" y="723353"/>
            <a:ext cx="11617791" cy="341135"/>
          </a:xfrm>
        </p:spPr>
        <p:txBody>
          <a:bodyPr lIns="0" tIns="0" rIns="0" bIns="0" anchor="t" anchorCtr="0">
            <a:noAutofit/>
          </a:bodyPr>
          <a:lstStyle>
            <a:lvl1pPr algn="l">
              <a:lnSpc>
                <a:spcPct val="90000"/>
              </a:lnSpc>
              <a:defRPr sz="1800" b="1" i="0" spc="100" baseline="0">
                <a:solidFill>
                  <a:schemeClr val="accent2"/>
                </a:solidFill>
                <a:latin typeface="Obviously Extd Medi" pitchFamily="82" charset="77"/>
              </a:defRPr>
            </a:lvl1pPr>
          </a:lstStyle>
          <a:p>
            <a:r>
              <a:rPr lang="en-US" dirty="0"/>
              <a:t>CLICK TO 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574203" y="435564"/>
            <a:ext cx="11617791" cy="341121"/>
          </a:xfrm>
        </p:spPr>
        <p:txBody>
          <a:bodyPr lIns="0" tIns="0" rIns="0" bIns="0">
            <a:noAutofit/>
          </a:bodyPr>
          <a:lstStyle>
            <a:lvl1pPr marL="0" indent="0">
              <a:buNone/>
              <a:defRPr sz="1200" b="1" i="1" spc="100" baseline="0">
                <a:solidFill>
                  <a:schemeClr val="accent1"/>
                </a:solidFill>
                <a:latin typeface="Obviously Wide Lght" pitchFamily="82" charset="77"/>
              </a:defRPr>
            </a:lvl1pPr>
          </a:lstStyle>
          <a:p>
            <a:pPr lvl="0"/>
            <a:r>
              <a:rPr lang="en-US" dirty="0"/>
              <a:t>CLICK TO ADD SUBTITLE</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chemeClr val="accent2"/>
                </a:solidFill>
              </a:rPr>
              <a:pPr/>
              <a:t>‹#›</a:t>
            </a:fld>
            <a:endParaRPr lang="en-US" dirty="0">
              <a:solidFill>
                <a:schemeClr val="accent2"/>
              </a:solidFill>
            </a:endParaRP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D64F787-285A-BC45-970D-B12BA183E82D}"/>
              </a:ext>
            </a:extLst>
          </p:cNvPr>
          <p:cNvCxnSpPr/>
          <p:nvPr userDrawn="1"/>
        </p:nvCxnSpPr>
        <p:spPr>
          <a:xfrm>
            <a:off x="6096000" y="1999488"/>
            <a:ext cx="0" cy="3803904"/>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574675" y="2000251"/>
            <a:ext cx="5521325" cy="413340"/>
          </a:xfrm>
        </p:spPr>
        <p:txBody>
          <a:bodyPr lIns="0" tIns="0" rIns="0" bIns="0">
            <a:noAutofit/>
          </a:bodyPr>
          <a:lstStyle>
            <a:lvl1pPr marL="0" indent="0">
              <a:buNone/>
              <a:defRPr sz="3200" b="1" i="0">
                <a:solidFill>
                  <a:schemeClr val="accent1"/>
                </a:solidFill>
                <a:latin typeface="Gentona Book" pitchFamily="2" charset="77"/>
              </a:defRPr>
            </a:lvl1pPr>
          </a:lstStyle>
          <a:p>
            <a:pPr lvl="0"/>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574203" y="2629393"/>
            <a:ext cx="5121275"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Gentona Book" pitchFamily="2" charset="77"/>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27" name="Text Placeholder 7">
            <a:extLst>
              <a:ext uri="{FF2B5EF4-FFF2-40B4-BE49-F238E27FC236}">
                <a16:creationId xmlns:a16="http://schemas.microsoft.com/office/drawing/2014/main" id="{477777DB-EE5F-6B46-BBF8-3BCDCAC47457}"/>
              </a:ext>
            </a:extLst>
          </p:cNvPr>
          <p:cNvSpPr>
            <a:spLocks noGrp="1"/>
          </p:cNvSpPr>
          <p:nvPr>
            <p:ph type="body" sz="quarter" idx="21" hasCustomPrompt="1"/>
          </p:nvPr>
        </p:nvSpPr>
        <p:spPr>
          <a:xfrm>
            <a:off x="6760056" y="2723124"/>
            <a:ext cx="5521325" cy="341123"/>
          </a:xfrm>
        </p:spPr>
        <p:txBody>
          <a:bodyPr lIns="0" tIns="0" rIns="0" bIns="0">
            <a:noAutofit/>
          </a:bodyPr>
          <a:lstStyle>
            <a:lvl1pPr marL="0" indent="0">
              <a:buNone/>
              <a:defRPr sz="2000" b="1" i="0">
                <a:solidFill>
                  <a:schemeClr val="accent1"/>
                </a:solidFill>
                <a:latin typeface="Gentona Book" pitchFamily="2" charset="77"/>
              </a:defRPr>
            </a:lvl1pPr>
          </a:lstStyle>
          <a:p>
            <a:pPr lvl="0"/>
            <a:r>
              <a:rPr lang="en-US" dirty="0"/>
              <a:t>CLICK TO SHORTLIST HERE</a:t>
            </a:r>
          </a:p>
        </p:txBody>
      </p:sp>
      <p:sp>
        <p:nvSpPr>
          <p:cNvPr id="15" name="Text Placeholder 14">
            <a:extLst>
              <a:ext uri="{FF2B5EF4-FFF2-40B4-BE49-F238E27FC236}">
                <a16:creationId xmlns:a16="http://schemas.microsoft.com/office/drawing/2014/main" id="{21CC634B-0291-CE49-9506-827956D21E09}"/>
              </a:ext>
            </a:extLst>
          </p:cNvPr>
          <p:cNvSpPr>
            <a:spLocks noGrp="1"/>
          </p:cNvSpPr>
          <p:nvPr>
            <p:ph type="body" sz="quarter" idx="22" hasCustomPrompt="1"/>
          </p:nvPr>
        </p:nvSpPr>
        <p:spPr>
          <a:xfrm>
            <a:off x="6760056" y="3138981"/>
            <a:ext cx="4549775" cy="2817812"/>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120650" marR="0" lvl="0" indent="-1206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list item</a:t>
            </a:r>
          </a:p>
        </p:txBody>
      </p:sp>
      <p:sp>
        <p:nvSpPr>
          <p:cNvPr id="4" name="Rectangle 3">
            <a:extLst>
              <a:ext uri="{FF2B5EF4-FFF2-40B4-BE49-F238E27FC236}">
                <a16:creationId xmlns:a16="http://schemas.microsoft.com/office/drawing/2014/main" id="{0FCF70B2-F119-F49D-8E82-8DECF25F79FF}"/>
              </a:ext>
            </a:extLst>
          </p:cNvPr>
          <p:cNvSpPr/>
          <p:nvPr userDrawn="1"/>
        </p:nvSpPr>
        <p:spPr>
          <a:xfrm>
            <a:off x="0" y="0"/>
            <a:ext cx="12191994" cy="299321"/>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05546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Text-Orange-Bo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74203" y="723353"/>
            <a:ext cx="11617797" cy="299333"/>
          </a:xfrm>
        </p:spPr>
        <p:txBody>
          <a:bodyPr lIns="0" tIns="0" rIns="0" bIns="0" anchor="t" anchorCtr="0">
            <a:noAutofit/>
          </a:bodyPr>
          <a:lstStyle>
            <a:lvl1pPr algn="l">
              <a:lnSpc>
                <a:spcPct val="90000"/>
              </a:lnSpc>
              <a:defRPr sz="1800" b="1" i="0" spc="100" baseline="0">
                <a:solidFill>
                  <a:schemeClr val="accent2"/>
                </a:solidFill>
                <a:latin typeface="Obviously Extd Medi" pitchFamily="82" charset="77"/>
              </a:defRPr>
            </a:lvl1pPr>
          </a:lstStyle>
          <a:p>
            <a:r>
              <a:rPr lang="en-US" dirty="0"/>
              <a:t>CLICK TO 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574203" y="435564"/>
            <a:ext cx="11617797" cy="299321"/>
          </a:xfrm>
        </p:spPr>
        <p:txBody>
          <a:bodyPr lIns="0" tIns="0" rIns="0" bIns="0">
            <a:noAutofit/>
          </a:bodyPr>
          <a:lstStyle>
            <a:lvl1pPr marL="0" indent="0">
              <a:buNone/>
              <a:defRPr sz="1200" b="1" i="1" spc="100" baseline="0">
                <a:solidFill>
                  <a:schemeClr val="accent1"/>
                </a:solidFill>
                <a:latin typeface="Obviously Wide Lght" pitchFamily="82" charset="77"/>
              </a:defRPr>
            </a:lvl1pPr>
          </a:lstStyle>
          <a:p>
            <a:pPr lvl="0"/>
            <a:r>
              <a:rPr lang="en-US" dirty="0"/>
              <a:t>CLICK TO ADD SUBTITLE</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chemeClr val="accent2"/>
                </a:solidFill>
              </a:rPr>
              <a:pPr/>
              <a:t>‹#›</a:t>
            </a:fld>
            <a:endParaRPr lang="en-US" dirty="0">
              <a:solidFill>
                <a:schemeClr val="accent2"/>
              </a:solidFill>
            </a:endParaRP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5DD69400-28DC-3D44-8BE8-C8291A41706A}"/>
              </a:ext>
            </a:extLst>
          </p:cNvPr>
          <p:cNvSpPr>
            <a:spLocks noGrp="1"/>
          </p:cNvSpPr>
          <p:nvPr>
            <p:ph type="body" sz="quarter" idx="18" hasCustomPrompt="1"/>
          </p:nvPr>
        </p:nvSpPr>
        <p:spPr>
          <a:xfrm>
            <a:off x="574203" y="2060702"/>
            <a:ext cx="10954182" cy="4167061"/>
          </a:xfrm>
        </p:spPr>
        <p:txBody>
          <a:bodyPr>
            <a:normAutofit/>
          </a:bodyPr>
          <a:lstStyle>
            <a:lvl1pPr>
              <a:defRPr sz="1800" b="0" i="0">
                <a:latin typeface="Gentona Light" pitchFamily="2" charset="77"/>
              </a:defRPr>
            </a:lvl1pPr>
            <a:lvl2pPr>
              <a:defRPr sz="1800" b="0" i="0">
                <a:latin typeface="Gentona Light" pitchFamily="2" charset="77"/>
              </a:defRPr>
            </a:lvl2pPr>
            <a:lvl3pPr>
              <a:defRPr sz="1800" b="0" i="0">
                <a:latin typeface="Gentona Light" pitchFamily="2" charset="77"/>
              </a:defRPr>
            </a:lvl3pPr>
            <a:lvl4pPr>
              <a:defRPr sz="1800" b="0" i="0">
                <a:latin typeface="Gentona Light" pitchFamily="2" charset="77"/>
              </a:defRPr>
            </a:lvl4pPr>
            <a:lvl5pPr>
              <a:defRPr sz="1800" b="0" i="0">
                <a:latin typeface="Gentona Light" pitchFamily="2" charset="77"/>
              </a:defRPr>
            </a:lvl5pPr>
          </a:lstStyle>
          <a:p>
            <a:pPr lvl="0"/>
            <a:r>
              <a:rPr lang="en-US" dirty="0"/>
              <a:t>Click to Add Text Here</a:t>
            </a:r>
          </a:p>
          <a:p>
            <a:pPr lvl="1"/>
            <a:r>
              <a:rPr lang="en-US" dirty="0"/>
              <a:t>Text</a:t>
            </a:r>
          </a:p>
          <a:p>
            <a:pPr lvl="2"/>
            <a:r>
              <a:rPr lang="en-US" dirty="0"/>
              <a:t>Text</a:t>
            </a:r>
          </a:p>
          <a:p>
            <a:pPr lvl="3"/>
            <a:r>
              <a:rPr lang="en-US" dirty="0"/>
              <a:t>Text</a:t>
            </a:r>
          </a:p>
          <a:p>
            <a:pPr lvl="4"/>
            <a:r>
              <a:rPr lang="en-US" dirty="0"/>
              <a:t>Text</a:t>
            </a:r>
          </a:p>
        </p:txBody>
      </p:sp>
      <p:sp>
        <p:nvSpPr>
          <p:cNvPr id="3" name="Rectangle 2">
            <a:extLst>
              <a:ext uri="{FF2B5EF4-FFF2-40B4-BE49-F238E27FC236}">
                <a16:creationId xmlns:a16="http://schemas.microsoft.com/office/drawing/2014/main" id="{E76B4D16-6C84-E032-9F75-686D355DFD99}"/>
              </a:ext>
            </a:extLst>
          </p:cNvPr>
          <p:cNvSpPr/>
          <p:nvPr userDrawn="1"/>
        </p:nvSpPr>
        <p:spPr>
          <a:xfrm>
            <a:off x="0" y="0"/>
            <a:ext cx="12192000" cy="299321"/>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06425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Text-Orange-Bo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74203" y="723353"/>
            <a:ext cx="11641202" cy="299325"/>
          </a:xfrm>
        </p:spPr>
        <p:txBody>
          <a:bodyPr lIns="0" tIns="0" rIns="0" bIns="0" anchor="t" anchorCtr="0">
            <a:noAutofit/>
          </a:bodyPr>
          <a:lstStyle>
            <a:lvl1pPr algn="l">
              <a:lnSpc>
                <a:spcPct val="90000"/>
              </a:lnSpc>
              <a:defRPr sz="1800" b="1" i="0" spc="100" baseline="0">
                <a:solidFill>
                  <a:schemeClr val="accent2"/>
                </a:solidFill>
                <a:latin typeface="Obviously Extd Medi" pitchFamily="82" charset="77"/>
              </a:defRPr>
            </a:lvl1pPr>
          </a:lstStyle>
          <a:p>
            <a:r>
              <a:rPr lang="en-US" dirty="0"/>
              <a:t>CLICK TO 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574203" y="435564"/>
            <a:ext cx="11641202" cy="299313"/>
          </a:xfrm>
        </p:spPr>
        <p:txBody>
          <a:bodyPr lIns="0" tIns="0" rIns="0" bIns="0">
            <a:noAutofit/>
          </a:bodyPr>
          <a:lstStyle>
            <a:lvl1pPr marL="0" indent="0">
              <a:buNone/>
              <a:defRPr sz="1200" b="1" i="1" spc="100" baseline="0">
                <a:solidFill>
                  <a:schemeClr val="accent1"/>
                </a:solidFill>
                <a:latin typeface="Obviously Wide Lght" pitchFamily="82" charset="77"/>
              </a:defRPr>
            </a:lvl1pPr>
          </a:lstStyle>
          <a:p>
            <a:pPr lvl="0"/>
            <a:r>
              <a:rPr lang="en-US" dirty="0"/>
              <a:t>CLICK TO ADD SUBTITLE</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chemeClr val="accent2"/>
                </a:solidFill>
              </a:rPr>
              <a:pPr/>
              <a:t>‹#›</a:t>
            </a:fld>
            <a:endParaRPr lang="en-US" dirty="0">
              <a:solidFill>
                <a:schemeClr val="accent2"/>
              </a:solidFill>
            </a:endParaRP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574675" y="2000251"/>
            <a:ext cx="5521325" cy="413340"/>
          </a:xfrm>
        </p:spPr>
        <p:txBody>
          <a:bodyPr lIns="0" tIns="0" rIns="0" bIns="0">
            <a:noAutofit/>
          </a:bodyPr>
          <a:lstStyle>
            <a:lvl1pPr marL="0" indent="0">
              <a:buNone/>
              <a:defRPr sz="3200" b="1" i="0">
                <a:solidFill>
                  <a:schemeClr val="accent1"/>
                </a:solidFill>
                <a:latin typeface="Gentona Book" pitchFamily="2" charset="77"/>
              </a:defRPr>
            </a:lvl1pPr>
          </a:lstStyle>
          <a:p>
            <a:pPr lvl="0"/>
            <a:r>
              <a:rPr lang="en-US" dirty="0"/>
              <a:t>Click to Add Section Header</a:t>
            </a:r>
          </a:p>
        </p:txBody>
      </p:sp>
      <p:sp>
        <p:nvSpPr>
          <p:cNvPr id="13" name="Text Placeholder 12">
            <a:extLst>
              <a:ext uri="{FF2B5EF4-FFF2-40B4-BE49-F238E27FC236}">
                <a16:creationId xmlns:a16="http://schemas.microsoft.com/office/drawing/2014/main" id="{B7C3301D-52FD-F645-BC99-260737FC0B54}"/>
              </a:ext>
            </a:extLst>
          </p:cNvPr>
          <p:cNvSpPr>
            <a:spLocks noGrp="1"/>
          </p:cNvSpPr>
          <p:nvPr>
            <p:ph type="body" sz="quarter" idx="20" hasCustomPrompt="1"/>
          </p:nvPr>
        </p:nvSpPr>
        <p:spPr>
          <a:xfrm>
            <a:off x="574203" y="2629393"/>
            <a:ext cx="516822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Gentona Book" pitchFamily="2" charset="77"/>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14" name="Text Placeholder 12">
            <a:extLst>
              <a:ext uri="{FF2B5EF4-FFF2-40B4-BE49-F238E27FC236}">
                <a16:creationId xmlns:a16="http://schemas.microsoft.com/office/drawing/2014/main" id="{A3C8757A-241D-0240-807A-D467571482BB}"/>
              </a:ext>
            </a:extLst>
          </p:cNvPr>
          <p:cNvSpPr>
            <a:spLocks noGrp="1"/>
          </p:cNvSpPr>
          <p:nvPr>
            <p:ph type="body" sz="quarter" idx="21" hasCustomPrompt="1"/>
          </p:nvPr>
        </p:nvSpPr>
        <p:spPr>
          <a:xfrm>
            <a:off x="6145947" y="2629393"/>
            <a:ext cx="5168229" cy="3327400"/>
          </a:xfrm>
        </p:spPr>
        <p:txBody>
          <a:bodyPr lIns="0" tIns="0" rIns="0" bIns="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b="0" i="0">
                <a:latin typeface="Gentona Book" pitchFamily="2" charset="77"/>
              </a:defRPr>
            </a:lvl1pPr>
            <a:lvl2pPr marL="11113" indent="0">
              <a:lnSpc>
                <a:spcPct val="100000"/>
              </a:lnSpc>
              <a:buNone/>
              <a:tabLst/>
              <a:defRPr sz="2400" b="0" i="0">
                <a:latin typeface="Gentona Book" pitchFamily="2" charset="77"/>
              </a:defRPr>
            </a:lvl2pPr>
            <a:lvl3pPr marL="11113" indent="0">
              <a:lnSpc>
                <a:spcPct val="100000"/>
              </a:lnSpc>
              <a:buNone/>
              <a:tabLst/>
              <a:defRPr sz="2400" b="0" i="0">
                <a:latin typeface="Gentona Book" pitchFamily="2" charset="77"/>
              </a:defRPr>
            </a:lvl3pPr>
            <a:lvl4pPr marL="11113" indent="0">
              <a:lnSpc>
                <a:spcPct val="100000"/>
              </a:lnSpc>
              <a:buNone/>
              <a:tabLst/>
              <a:defRPr sz="2400" b="0" i="0">
                <a:latin typeface="Gentona Book" pitchFamily="2" charset="77"/>
              </a:defRPr>
            </a:lvl4pPr>
            <a:lvl5pPr marL="11113" indent="0">
              <a:lnSpc>
                <a:spcPct val="100000"/>
              </a:lnSpc>
              <a:buNone/>
              <a:tabLst/>
              <a:defRPr sz="2400" b="0" i="0">
                <a:latin typeface="Gentona Book" pitchFamily="2" charset="77"/>
              </a:defRPr>
            </a:lvl5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here to add body copy. Click here to add body copy. Click here to add body copy. Click here to add body copy. Click here to add body copy. Click here to add body copy. Click here to add body copy. Click here to add body copy. Click here to add body copy. Click here to add body copy. </a:t>
            </a:r>
          </a:p>
        </p:txBody>
      </p:sp>
      <p:sp>
        <p:nvSpPr>
          <p:cNvPr id="3" name="Rectangle 2">
            <a:extLst>
              <a:ext uri="{FF2B5EF4-FFF2-40B4-BE49-F238E27FC236}">
                <a16:creationId xmlns:a16="http://schemas.microsoft.com/office/drawing/2014/main" id="{FC747363-22EE-FAFD-F491-FF11A5D3113F}"/>
              </a:ext>
            </a:extLst>
          </p:cNvPr>
          <p:cNvSpPr/>
          <p:nvPr userDrawn="1"/>
        </p:nvSpPr>
        <p:spPr>
          <a:xfrm>
            <a:off x="-11703" y="0"/>
            <a:ext cx="12203703" cy="299321"/>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7323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Text-Orange-Bo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74203" y="723353"/>
            <a:ext cx="11617797" cy="334682"/>
          </a:xfrm>
        </p:spPr>
        <p:txBody>
          <a:bodyPr lIns="0" tIns="0" rIns="0" bIns="0" anchor="t" anchorCtr="0">
            <a:noAutofit/>
          </a:bodyPr>
          <a:lstStyle>
            <a:lvl1pPr algn="l">
              <a:lnSpc>
                <a:spcPct val="90000"/>
              </a:lnSpc>
              <a:defRPr sz="1800" b="1" i="0" spc="100" baseline="0">
                <a:solidFill>
                  <a:schemeClr val="accent2"/>
                </a:solidFill>
                <a:latin typeface="Obviously Extd Medi" pitchFamily="82" charset="77"/>
              </a:defRPr>
            </a:lvl1pPr>
          </a:lstStyle>
          <a:p>
            <a:r>
              <a:rPr lang="en-US" dirty="0"/>
              <a:t>CLICK TO 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574203" y="435565"/>
            <a:ext cx="11617797" cy="334668"/>
          </a:xfrm>
        </p:spPr>
        <p:txBody>
          <a:bodyPr lIns="0" tIns="0" rIns="0" bIns="0">
            <a:noAutofit/>
          </a:bodyPr>
          <a:lstStyle>
            <a:lvl1pPr marL="0" indent="0">
              <a:buNone/>
              <a:defRPr sz="1200" b="1" i="1" spc="100" baseline="0">
                <a:solidFill>
                  <a:schemeClr val="accent1"/>
                </a:solidFill>
                <a:latin typeface="Obviously Wide Lght" pitchFamily="82" charset="77"/>
              </a:defRPr>
            </a:lvl1pPr>
          </a:lstStyle>
          <a:p>
            <a:pPr lvl="0"/>
            <a:r>
              <a:rPr lang="en-US" dirty="0"/>
              <a:t>CLICK TO ADD SUBTITLE</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chemeClr val="accent2"/>
                </a:solidFill>
              </a:rPr>
              <a:pPr/>
              <a:t>‹#›</a:t>
            </a:fld>
            <a:endParaRPr lang="en-US" dirty="0">
              <a:solidFill>
                <a:schemeClr val="accent2"/>
              </a:solidFill>
            </a:endParaRP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E94372F5-EF39-B94F-A628-AEACA925B529}"/>
              </a:ext>
            </a:extLst>
          </p:cNvPr>
          <p:cNvSpPr>
            <a:spLocks noGrp="1"/>
          </p:cNvSpPr>
          <p:nvPr>
            <p:ph type="body" sz="quarter" idx="18" hasCustomPrompt="1"/>
          </p:nvPr>
        </p:nvSpPr>
        <p:spPr>
          <a:xfrm>
            <a:off x="574675" y="2000251"/>
            <a:ext cx="5521325" cy="413340"/>
          </a:xfrm>
        </p:spPr>
        <p:txBody>
          <a:bodyPr lIns="0" tIns="0" rIns="0" bIns="0">
            <a:noAutofit/>
          </a:bodyPr>
          <a:lstStyle>
            <a:lvl1pPr marL="0" indent="0">
              <a:buNone/>
              <a:defRPr sz="3200" b="1" i="0">
                <a:solidFill>
                  <a:schemeClr val="accent1"/>
                </a:solidFill>
                <a:latin typeface="Gentona Book" pitchFamily="2" charset="77"/>
              </a:defRPr>
            </a:lvl1pPr>
          </a:lstStyle>
          <a:p>
            <a:pPr lvl="0"/>
            <a:r>
              <a:rPr lang="en-US" dirty="0"/>
              <a:t>Click to Add Section Header</a:t>
            </a:r>
          </a:p>
        </p:txBody>
      </p:sp>
      <p:sp>
        <p:nvSpPr>
          <p:cNvPr id="4" name="Text Placeholder 3">
            <a:extLst>
              <a:ext uri="{FF2B5EF4-FFF2-40B4-BE49-F238E27FC236}">
                <a16:creationId xmlns:a16="http://schemas.microsoft.com/office/drawing/2014/main" id="{3161FB7C-4023-4845-8951-9DDECD6B5AC8}"/>
              </a:ext>
            </a:extLst>
          </p:cNvPr>
          <p:cNvSpPr>
            <a:spLocks noGrp="1"/>
          </p:cNvSpPr>
          <p:nvPr>
            <p:ph type="body" sz="quarter" idx="19" hasCustomPrompt="1"/>
          </p:nvPr>
        </p:nvSpPr>
        <p:spPr>
          <a:xfrm>
            <a:off x="574675" y="2730500"/>
            <a:ext cx="5521325"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Gentona Book" pitchFamily="2" charset="77"/>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15" name="Text Placeholder 3">
            <a:extLst>
              <a:ext uri="{FF2B5EF4-FFF2-40B4-BE49-F238E27FC236}">
                <a16:creationId xmlns:a16="http://schemas.microsoft.com/office/drawing/2014/main" id="{E6B2B4E8-858F-E442-A0C0-2604E30ACC19}"/>
              </a:ext>
            </a:extLst>
          </p:cNvPr>
          <p:cNvSpPr>
            <a:spLocks noGrp="1"/>
          </p:cNvSpPr>
          <p:nvPr>
            <p:ph type="body" sz="quarter" idx="20" hasCustomPrompt="1"/>
          </p:nvPr>
        </p:nvSpPr>
        <p:spPr>
          <a:xfrm>
            <a:off x="6097651" y="2730500"/>
            <a:ext cx="5521325" cy="3865563"/>
          </a:xfrm>
        </p:spPr>
        <p:txBody>
          <a:bodyPr lIns="0" tIns="0" rIns="0" bIns="0">
            <a:noAutofit/>
          </a:bodyPr>
          <a:lstStyle>
            <a:lvl1pPr marL="11112"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Gentona Book" pitchFamily="2" charset="77"/>
              </a:defRPr>
            </a:lvl1pPr>
            <a:lvl2pPr marL="180975" indent="-169863">
              <a:tabLst/>
              <a:defRPr sz="2000" b="0" i="0">
                <a:latin typeface="Gentona Book" pitchFamily="2" charset="77"/>
              </a:defRPr>
            </a:lvl2pPr>
            <a:lvl3pPr marL="180975" indent="-169863">
              <a:tabLst/>
              <a:defRPr sz="2000" b="0" i="0">
                <a:latin typeface="Gentona Book" pitchFamily="2" charset="77"/>
              </a:defRPr>
            </a:lvl3pPr>
            <a:lvl4pPr marL="180975" indent="-169863">
              <a:tabLst/>
              <a:defRPr sz="2000" b="0" i="0">
                <a:latin typeface="Gentona Book" pitchFamily="2" charset="77"/>
              </a:defRPr>
            </a:lvl4pPr>
            <a:lvl5pPr marL="180975" indent="-169863">
              <a:tabLst/>
              <a:defRPr sz="2000" b="0" i="0">
                <a:latin typeface="Gentona Book" pitchFamily="2" charset="77"/>
              </a:defRPr>
            </a:lvl5pPr>
          </a:lstStyle>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marL="180975" marR="0" lvl="0" indent="-169863"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add bullet point here</a:t>
            </a:r>
          </a:p>
          <a:p>
            <a:pPr lvl="0"/>
            <a:endParaRPr lang="en-US" dirty="0"/>
          </a:p>
        </p:txBody>
      </p:sp>
      <p:sp>
        <p:nvSpPr>
          <p:cNvPr id="3" name="Rectangle 2">
            <a:extLst>
              <a:ext uri="{FF2B5EF4-FFF2-40B4-BE49-F238E27FC236}">
                <a16:creationId xmlns:a16="http://schemas.microsoft.com/office/drawing/2014/main" id="{0462ACCD-0A7A-A55B-B14C-36552183153D}"/>
              </a:ext>
            </a:extLst>
          </p:cNvPr>
          <p:cNvSpPr/>
          <p:nvPr userDrawn="1"/>
        </p:nvSpPr>
        <p:spPr>
          <a:xfrm>
            <a:off x="0" y="0"/>
            <a:ext cx="12192000" cy="299321"/>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41610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Text-Orange-Bo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74203" y="723353"/>
            <a:ext cx="11617797" cy="313740"/>
          </a:xfrm>
        </p:spPr>
        <p:txBody>
          <a:bodyPr lIns="0" tIns="0" rIns="0" bIns="0" anchor="t" anchorCtr="0">
            <a:noAutofit/>
          </a:bodyPr>
          <a:lstStyle>
            <a:lvl1pPr algn="l">
              <a:lnSpc>
                <a:spcPct val="90000"/>
              </a:lnSpc>
              <a:defRPr sz="1800" b="1" i="0" spc="100" baseline="0">
                <a:solidFill>
                  <a:schemeClr val="accent2"/>
                </a:solidFill>
                <a:latin typeface="Obviously Extd Medi" pitchFamily="82" charset="77"/>
              </a:defRPr>
            </a:lvl1pPr>
          </a:lstStyle>
          <a:p>
            <a:r>
              <a:rPr lang="en-US" dirty="0"/>
              <a:t>CLICK TO 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574203" y="435564"/>
            <a:ext cx="11617797" cy="313727"/>
          </a:xfrm>
        </p:spPr>
        <p:txBody>
          <a:bodyPr lIns="0" tIns="0" rIns="0" bIns="0">
            <a:noAutofit/>
          </a:bodyPr>
          <a:lstStyle>
            <a:lvl1pPr marL="0" indent="0">
              <a:buNone/>
              <a:defRPr sz="1200" b="1" i="1" spc="100" baseline="0">
                <a:solidFill>
                  <a:schemeClr val="accent1"/>
                </a:solidFill>
                <a:latin typeface="Obviously Wide Lght" pitchFamily="82" charset="77"/>
              </a:defRPr>
            </a:lvl1pPr>
          </a:lstStyle>
          <a:p>
            <a:pPr lvl="0"/>
            <a:r>
              <a:rPr lang="en-US" dirty="0"/>
              <a:t>CLICK TO ADD SUBTITLE</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chemeClr val="accent2"/>
                </a:solidFill>
              </a:rPr>
              <a:pPr/>
              <a:t>‹#›</a:t>
            </a:fld>
            <a:endParaRPr lang="en-US" dirty="0">
              <a:solidFill>
                <a:schemeClr val="accent2"/>
              </a:solidFill>
            </a:endParaRP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0A71C966-8BC3-1780-D645-67B95C3F07CB}"/>
              </a:ext>
            </a:extLst>
          </p:cNvPr>
          <p:cNvSpPr/>
          <p:nvPr userDrawn="1"/>
        </p:nvSpPr>
        <p:spPr>
          <a:xfrm>
            <a:off x="0" y="0"/>
            <a:ext cx="12192000" cy="299321"/>
          </a:xfrm>
          <a:prstGeom prst="rect">
            <a:avLst/>
          </a:prstGeom>
          <a:gradFill>
            <a:gsLst>
              <a:gs pos="100000">
                <a:schemeClr val="accent1"/>
              </a:gs>
              <a:gs pos="0">
                <a:schemeClr val="accent3"/>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2008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Title Bold">
    <p:bg>
      <p:bgPr>
        <a:gradFill>
          <a:gsLst>
            <a:gs pos="100000">
              <a:schemeClr val="accent1"/>
            </a:gs>
            <a:gs pos="0">
              <a:schemeClr val="accent3"/>
            </a:gs>
          </a:gsLst>
          <a:lin ang="192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6FE6C-3142-3940-BA66-A4A17A9908D7}"/>
              </a:ext>
            </a:extLst>
          </p:cNvPr>
          <p:cNvSpPr>
            <a:spLocks noGrp="1"/>
          </p:cNvSpPr>
          <p:nvPr>
            <p:ph type="title" hasCustomPrompt="1"/>
          </p:nvPr>
        </p:nvSpPr>
        <p:spPr>
          <a:xfrm>
            <a:off x="425301" y="2592130"/>
            <a:ext cx="6206185" cy="1248439"/>
          </a:xfrm>
        </p:spPr>
        <p:txBody>
          <a:bodyPr lIns="0" tIns="0" rIns="0" bIns="0" anchor="b" anchorCtr="0">
            <a:noAutofit/>
          </a:bodyPr>
          <a:lstStyle>
            <a:lvl1pPr marL="0" algn="l" defTabSz="914400" rtl="0" eaLnBrk="1" latinLnBrk="0" hangingPunct="1">
              <a:lnSpc>
                <a:spcPct val="80000"/>
              </a:lnSpc>
              <a:spcBef>
                <a:spcPts val="95"/>
              </a:spcBef>
              <a:tabLst>
                <a:tab pos="5000625" algn="l"/>
                <a:tab pos="10304780" algn="l"/>
              </a:tabLst>
              <a:defRPr lang="en-US" sz="3200" b="1" i="0" kern="1200" spc="300" baseline="0" dirty="0">
                <a:solidFill>
                  <a:srgbClr val="FFFFFF"/>
                </a:solidFill>
                <a:latin typeface="Obviously Extd Blck" pitchFamily="82" charset="77"/>
                <a:ea typeface="+mn-ea"/>
                <a:cs typeface="Obviously Extd Blck" pitchFamily="82" charset="77"/>
              </a:defRPr>
            </a:lvl1pPr>
          </a:lstStyle>
          <a:p>
            <a:r>
              <a:rPr lang="en-US" dirty="0"/>
              <a:t>CLICK </a:t>
            </a:r>
            <a:br>
              <a:rPr lang="en-US" dirty="0"/>
            </a:br>
            <a:r>
              <a:rPr lang="en-US" dirty="0"/>
              <a:t>TO ADD </a:t>
            </a:r>
            <a:br>
              <a:rPr lang="en-US" dirty="0"/>
            </a:br>
            <a:r>
              <a:rPr lang="en-US" dirty="0"/>
              <a:t>MAIN TITLE</a:t>
            </a:r>
          </a:p>
        </p:txBody>
      </p:sp>
      <p:sp>
        <p:nvSpPr>
          <p:cNvPr id="21" name="Content Placeholder 20">
            <a:extLst>
              <a:ext uri="{FF2B5EF4-FFF2-40B4-BE49-F238E27FC236}">
                <a16:creationId xmlns:a16="http://schemas.microsoft.com/office/drawing/2014/main" id="{99F69122-158F-9B4D-8850-AB24A8B1EDAC}"/>
              </a:ext>
            </a:extLst>
          </p:cNvPr>
          <p:cNvSpPr>
            <a:spLocks noGrp="1"/>
          </p:cNvSpPr>
          <p:nvPr>
            <p:ph sz="quarter" idx="10" hasCustomPrompt="1"/>
          </p:nvPr>
        </p:nvSpPr>
        <p:spPr>
          <a:xfrm>
            <a:off x="808072" y="4024811"/>
            <a:ext cx="3179137" cy="940594"/>
          </a:xfrm>
        </p:spPr>
        <p:txBody>
          <a:bodyPr lIns="0" tIns="0" rIns="0" bIns="0" anchor="ctr" anchorCtr="0">
            <a:noAutofit/>
          </a:bodyPr>
          <a:lstStyle>
            <a:lvl1pPr marL="0" indent="0" algn="ctr" defTabSz="914400" rtl="0" eaLnBrk="1" latinLnBrk="0" hangingPunct="1">
              <a:lnSpc>
                <a:spcPct val="100000"/>
              </a:lnSpc>
              <a:spcBef>
                <a:spcPts val="120"/>
              </a:spcBef>
              <a:buNone/>
              <a:tabLst>
                <a:tab pos="1349375" algn="l"/>
                <a:tab pos="2849245" algn="l"/>
              </a:tabLst>
              <a:defRPr lang="en-US" sz="1400" b="1" i="1" kern="1200" spc="200" baseline="0" dirty="0" smtClean="0">
                <a:solidFill>
                  <a:schemeClr val="accent2"/>
                </a:solidFill>
                <a:latin typeface="Gentona SemiBold Italic" pitchFamily="2" charset="77"/>
                <a:ea typeface="+mj-ea"/>
                <a:cs typeface="Gentona SemiBold Italic" pitchFamily="2" charset="77"/>
              </a:defRPr>
            </a:lvl1pPr>
          </a:lstStyle>
          <a:p>
            <a:pPr lvl="0"/>
            <a:r>
              <a:rPr lang="en-US" dirty="0"/>
              <a:t>CLICK TO ADD SUBTITLE OR FURTHER DESCRIPTION, AS NECESSARY – CAN BE MULTIPLE LINES</a:t>
            </a:r>
          </a:p>
        </p:txBody>
      </p:sp>
      <p:sp>
        <p:nvSpPr>
          <p:cNvPr id="23" name="Content Placeholder 22">
            <a:extLst>
              <a:ext uri="{FF2B5EF4-FFF2-40B4-BE49-F238E27FC236}">
                <a16:creationId xmlns:a16="http://schemas.microsoft.com/office/drawing/2014/main" id="{FDFEE17F-16C8-9E49-ADE9-47B1D092EB2B}"/>
              </a:ext>
            </a:extLst>
          </p:cNvPr>
          <p:cNvSpPr>
            <a:spLocks noGrp="1"/>
          </p:cNvSpPr>
          <p:nvPr>
            <p:ph sz="quarter" idx="11" hasCustomPrompt="1"/>
          </p:nvPr>
        </p:nvSpPr>
        <p:spPr>
          <a:xfrm>
            <a:off x="425301" y="5917253"/>
            <a:ext cx="5901071" cy="172452"/>
          </a:xfrm>
        </p:spPr>
        <p:txBody>
          <a:bodyPr lIns="0" tIns="0" rIns="0" bIns="0">
            <a:noAutofit/>
          </a:bodyPr>
          <a:lstStyle>
            <a:lvl1pPr marL="0" indent="0" algn="l">
              <a:buNone/>
              <a:defRPr sz="1400" b="1" i="0" spc="300">
                <a:solidFill>
                  <a:srgbClr val="FFFFFF"/>
                </a:solidFill>
                <a:latin typeface="Gentona Book" pitchFamily="2" charset="77"/>
              </a:defRPr>
            </a:lvl1pPr>
          </a:lstStyle>
          <a:p>
            <a:pPr lvl="0"/>
            <a:r>
              <a:rPr lang="en-US" dirty="0"/>
              <a:t>CLICK TO ADD DATE</a:t>
            </a:r>
          </a:p>
        </p:txBody>
      </p:sp>
      <p:sp>
        <p:nvSpPr>
          <p:cNvPr id="25" name="Content Placeholder 24">
            <a:extLst>
              <a:ext uri="{FF2B5EF4-FFF2-40B4-BE49-F238E27FC236}">
                <a16:creationId xmlns:a16="http://schemas.microsoft.com/office/drawing/2014/main" id="{C9DE3EB8-5B13-544E-A2D2-7BD2EFD290D6}"/>
              </a:ext>
            </a:extLst>
          </p:cNvPr>
          <p:cNvSpPr>
            <a:spLocks noGrp="1"/>
          </p:cNvSpPr>
          <p:nvPr>
            <p:ph sz="quarter" idx="12" hasCustomPrompt="1"/>
          </p:nvPr>
        </p:nvSpPr>
        <p:spPr>
          <a:xfrm>
            <a:off x="425301" y="6132236"/>
            <a:ext cx="5901070" cy="116683"/>
          </a:xfrm>
        </p:spPr>
        <p:txBody>
          <a:bodyPr lIns="0" tIns="0" rIns="0" bIns="0">
            <a:noAutofit/>
          </a:bodyPr>
          <a:lstStyle>
            <a:lvl1pPr marL="0" indent="0" algn="l">
              <a:buNone/>
              <a:defRPr lang="en-US" sz="1100" b="1" i="1" kern="1200" spc="0" dirty="0">
                <a:solidFill>
                  <a:srgbClr val="FFFFFF"/>
                </a:solidFill>
                <a:latin typeface="Gentona SemiBold Italic" pitchFamily="2" charset="77"/>
                <a:ea typeface="+mn-ea"/>
                <a:cs typeface="+mn-cs"/>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ADD PRESENTER NAME</a:t>
            </a:r>
          </a:p>
        </p:txBody>
      </p:sp>
      <p:sp>
        <p:nvSpPr>
          <p:cNvPr id="3" name="Rounded Rectangle 2">
            <a:extLst>
              <a:ext uri="{FF2B5EF4-FFF2-40B4-BE49-F238E27FC236}">
                <a16:creationId xmlns:a16="http://schemas.microsoft.com/office/drawing/2014/main" id="{CA4636FA-A953-E546-9AEE-E9B8C6D4B1DE}"/>
              </a:ext>
            </a:extLst>
          </p:cNvPr>
          <p:cNvSpPr/>
          <p:nvPr userDrawn="1"/>
        </p:nvSpPr>
        <p:spPr>
          <a:xfrm>
            <a:off x="425301" y="3982138"/>
            <a:ext cx="3944680" cy="983267"/>
          </a:xfrm>
          <a:prstGeom prst="roundRect">
            <a:avLst>
              <a:gd name="adj" fmla="val 50000"/>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a:extLst>
              <a:ext uri="{FF2B5EF4-FFF2-40B4-BE49-F238E27FC236}">
                <a16:creationId xmlns:a16="http://schemas.microsoft.com/office/drawing/2014/main" id="{D4040F81-EBC7-CF4E-A5CD-C387BCEDA4DB}"/>
              </a:ext>
            </a:extLst>
          </p:cNvPr>
          <p:cNvCxnSpPr>
            <a:cxnSpLocks/>
          </p:cNvCxnSpPr>
          <p:nvPr userDrawn="1"/>
        </p:nvCxnSpPr>
        <p:spPr>
          <a:xfrm>
            <a:off x="4369981" y="4476307"/>
            <a:ext cx="1275907" cy="0"/>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1" name="Picture Placeholder 10">
            <a:extLst>
              <a:ext uri="{FF2B5EF4-FFF2-40B4-BE49-F238E27FC236}">
                <a16:creationId xmlns:a16="http://schemas.microsoft.com/office/drawing/2014/main" id="{5702B6BC-20CD-5044-81F3-48EC74AD0B3C}"/>
              </a:ext>
            </a:extLst>
          </p:cNvPr>
          <p:cNvSpPr>
            <a:spLocks noGrp="1"/>
          </p:cNvSpPr>
          <p:nvPr>
            <p:ph type="pic" sz="quarter" idx="13" hasCustomPrompt="1"/>
          </p:nvPr>
        </p:nvSpPr>
        <p:spPr>
          <a:xfrm>
            <a:off x="6631486" y="553279"/>
            <a:ext cx="5278437" cy="5751439"/>
          </a:xfrm>
          <a:solidFill>
            <a:srgbClr val="FFFFFF"/>
          </a:solidFill>
        </p:spPr>
        <p:txBody>
          <a:bodyPr/>
          <a:lstStyle/>
          <a:p>
            <a:r>
              <a:rPr lang="en-US" dirty="0"/>
              <a:t>CLICK TO ADD PICTURE</a:t>
            </a:r>
          </a:p>
        </p:txBody>
      </p:sp>
      <p:pic>
        <p:nvPicPr>
          <p:cNvPr id="19" name="Picture 18">
            <a:extLst>
              <a:ext uri="{FF2B5EF4-FFF2-40B4-BE49-F238E27FC236}">
                <a16:creationId xmlns:a16="http://schemas.microsoft.com/office/drawing/2014/main" id="{C3A6BF86-7AA4-A140-8A00-0AA3DD82E30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25301" y="436620"/>
            <a:ext cx="998777" cy="998777"/>
          </a:xfrm>
          <a:prstGeom prst="rect">
            <a:avLst/>
          </a:prstGeom>
        </p:spPr>
      </p:pic>
    </p:spTree>
    <p:extLst>
      <p:ext uri="{BB962C8B-B14F-4D97-AF65-F5344CB8AC3E}">
        <p14:creationId xmlns:p14="http://schemas.microsoft.com/office/powerpoint/2010/main" val="1232890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Intro Bold">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340818" y="2634442"/>
            <a:ext cx="3061103" cy="1602589"/>
          </a:xfrm>
        </p:spPr>
        <p:txBody>
          <a:bodyPr lIns="0" tIns="0" rIns="0" bIns="0">
            <a:noAutofit/>
          </a:bodyPr>
          <a:lstStyle>
            <a:lvl1pPr algn="ctr">
              <a:defRPr sz="1100" b="1" i="0" spc="400" baseline="0">
                <a:solidFill>
                  <a:srgbClr val="FFFFFF"/>
                </a:solidFill>
                <a:latin typeface="Obviously Wide Semi" pitchFamily="82" charset="77"/>
              </a:defRPr>
            </a:lvl1pPr>
          </a:lstStyle>
          <a:p>
            <a:r>
              <a:rPr lang="en-US" dirty="0"/>
              <a:t>CLICK TO ADD TITLE</a:t>
            </a:r>
          </a:p>
        </p:txBody>
      </p:sp>
      <p:sp>
        <p:nvSpPr>
          <p:cNvPr id="33" name="Picture Placeholder 32">
            <a:extLst>
              <a:ext uri="{FF2B5EF4-FFF2-40B4-BE49-F238E27FC236}">
                <a16:creationId xmlns:a16="http://schemas.microsoft.com/office/drawing/2014/main" id="{CC69924B-6F9A-8A4B-B6AB-AAFA31AABAF4}"/>
              </a:ext>
            </a:extLst>
          </p:cNvPr>
          <p:cNvSpPr>
            <a:spLocks noGrp="1"/>
          </p:cNvSpPr>
          <p:nvPr>
            <p:ph type="pic" sz="quarter" idx="13" hasCustomPrompt="1"/>
          </p:nvPr>
        </p:nvSpPr>
        <p:spPr>
          <a:xfrm>
            <a:off x="3913624" y="1731963"/>
            <a:ext cx="4125195" cy="3254375"/>
          </a:xfrm>
          <a:solidFill>
            <a:srgbClr val="FFFFFF"/>
          </a:solidFill>
        </p:spPr>
        <p:txBody>
          <a:bodyPr/>
          <a:lstStyle/>
          <a:p>
            <a:r>
              <a:rPr lang="en-US" dirty="0"/>
              <a:t>CLICK TO ADD PHOTO</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3913624" y="5108946"/>
            <a:ext cx="4125195" cy="1358900"/>
          </a:xfrm>
        </p:spPr>
        <p:txBody>
          <a:bodyPr lIns="0" tIns="0" rIns="0" bIns="0">
            <a:noAutofit/>
          </a:bodyPr>
          <a:lstStyle>
            <a:lvl1pPr marL="0" indent="0" algn="ctr">
              <a:spcBef>
                <a:spcPts val="0"/>
              </a:spcBef>
              <a:buNone/>
              <a:defRPr sz="1100" b="1" i="0">
                <a:solidFill>
                  <a:srgbClr val="FFFFFF"/>
                </a:solidFill>
                <a:latin typeface="Obviously Wide Semi" pitchFamily="82" charset="77"/>
              </a:defRPr>
            </a:lvl1pPr>
            <a:lvl2pPr marL="11113" indent="0" algn="ctr">
              <a:buNone/>
              <a:tabLst/>
              <a:defRPr sz="800" b="1" i="0">
                <a:solidFill>
                  <a:schemeClr val="accent1"/>
                </a:solidFill>
                <a:latin typeface="Obviously Wide Medi" pitchFamily="82" charset="77"/>
              </a:defRPr>
            </a:lvl2pPr>
            <a:lvl3pPr marL="914400" indent="0">
              <a:buNone/>
              <a:defRPr/>
            </a:lvl3pPr>
            <a:lvl4pPr marL="1371600" indent="0">
              <a:buNone/>
              <a:defRPr/>
            </a:lvl4pPr>
            <a:lvl5pPr marL="1828800" indent="0">
              <a:buNone/>
              <a:defRPr/>
            </a:lvl5pPr>
          </a:lstStyle>
          <a:p>
            <a:pPr lvl="0"/>
            <a:r>
              <a:rPr lang="en-US" dirty="0"/>
              <a:t>CLICK TO ADD TEXT HERE UNDER PHOTO</a:t>
            </a:r>
          </a:p>
          <a:p>
            <a:pPr lvl="1"/>
            <a:r>
              <a:rPr lang="en-US" dirty="0"/>
              <a:t>Second Level</a:t>
            </a:r>
            <a:br>
              <a:rPr lang="en-US" dirty="0"/>
            </a:br>
            <a:r>
              <a:rPr lang="en-US" dirty="0"/>
              <a:t>Additional Line If Needed</a:t>
            </a:r>
          </a:p>
        </p:txBody>
      </p:sp>
      <p:grpSp>
        <p:nvGrpSpPr>
          <p:cNvPr id="59" name="Group 58">
            <a:extLst>
              <a:ext uri="{FF2B5EF4-FFF2-40B4-BE49-F238E27FC236}">
                <a16:creationId xmlns:a16="http://schemas.microsoft.com/office/drawing/2014/main" id="{FA947BC9-9906-B044-B30A-68982AC5136D}"/>
              </a:ext>
            </a:extLst>
          </p:cNvPr>
          <p:cNvGrpSpPr/>
          <p:nvPr userDrawn="1"/>
        </p:nvGrpSpPr>
        <p:grpSpPr>
          <a:xfrm>
            <a:off x="97535" y="2509520"/>
            <a:ext cx="11692119" cy="1930400"/>
            <a:chOff x="240378" y="4083645"/>
            <a:chExt cx="19619509" cy="3664909"/>
          </a:xfrm>
        </p:grpSpPr>
        <p:sp>
          <p:nvSpPr>
            <p:cNvPr id="60" name="object 7">
              <a:extLst>
                <a:ext uri="{FF2B5EF4-FFF2-40B4-BE49-F238E27FC236}">
                  <a16:creationId xmlns:a16="http://schemas.microsoft.com/office/drawing/2014/main" id="{80640D98-B291-6645-8306-3D8792CF6CE6}"/>
                </a:ext>
              </a:extLst>
            </p:cNvPr>
            <p:cNvSpPr/>
            <p:nvPr/>
          </p:nvSpPr>
          <p:spPr>
            <a:xfrm>
              <a:off x="624383" y="5628289"/>
              <a:ext cx="0" cy="1638935"/>
            </a:xfrm>
            <a:custGeom>
              <a:avLst/>
              <a:gdLst/>
              <a:ahLst/>
              <a:cxnLst/>
              <a:rect l="l" t="t" r="r" b="b"/>
              <a:pathLst>
                <a:path h="1638934">
                  <a:moveTo>
                    <a:pt x="0" y="1638505"/>
                  </a:moveTo>
                  <a:lnTo>
                    <a:pt x="0" y="0"/>
                  </a:lnTo>
                </a:path>
              </a:pathLst>
            </a:custGeom>
            <a:ln w="38700">
              <a:solidFill>
                <a:schemeClr val="accent1"/>
              </a:solidFill>
            </a:ln>
          </p:spPr>
          <p:txBody>
            <a:bodyPr wrap="square" lIns="0" tIns="0" rIns="0" bIns="0" rtlCol="0"/>
            <a:lstStyle/>
            <a:p>
              <a:endParaRPr/>
            </a:p>
          </p:txBody>
        </p:sp>
        <p:sp>
          <p:nvSpPr>
            <p:cNvPr id="61" name="object 8">
              <a:extLst>
                <a:ext uri="{FF2B5EF4-FFF2-40B4-BE49-F238E27FC236}">
                  <a16:creationId xmlns:a16="http://schemas.microsoft.com/office/drawing/2014/main" id="{485D1293-9E15-A748-8D58-D23ACDC46398}"/>
                </a:ext>
              </a:extLst>
            </p:cNvPr>
            <p:cNvSpPr/>
            <p:nvPr/>
          </p:nvSpPr>
          <p:spPr>
            <a:xfrm>
              <a:off x="5883289" y="5628293"/>
              <a:ext cx="0" cy="1161415"/>
            </a:xfrm>
            <a:custGeom>
              <a:avLst/>
              <a:gdLst/>
              <a:ahLst/>
              <a:cxnLst/>
              <a:rect l="l" t="t" r="r" b="b"/>
              <a:pathLst>
                <a:path h="1161415">
                  <a:moveTo>
                    <a:pt x="0" y="1161388"/>
                  </a:moveTo>
                  <a:lnTo>
                    <a:pt x="0" y="0"/>
                  </a:lnTo>
                </a:path>
              </a:pathLst>
            </a:custGeom>
            <a:ln w="37506">
              <a:solidFill>
                <a:schemeClr val="accent1"/>
              </a:solidFill>
            </a:ln>
          </p:spPr>
          <p:txBody>
            <a:bodyPr wrap="square" lIns="0" tIns="0" rIns="0" bIns="0" rtlCol="0"/>
            <a:lstStyle/>
            <a:p>
              <a:endParaRPr/>
            </a:p>
          </p:txBody>
        </p:sp>
        <p:sp>
          <p:nvSpPr>
            <p:cNvPr id="62" name="object 9">
              <a:extLst>
                <a:ext uri="{FF2B5EF4-FFF2-40B4-BE49-F238E27FC236}">
                  <a16:creationId xmlns:a16="http://schemas.microsoft.com/office/drawing/2014/main" id="{449586A5-797E-4844-B195-B143781BC6FC}"/>
                </a:ext>
              </a:extLst>
            </p:cNvPr>
            <p:cNvSpPr/>
            <p:nvPr/>
          </p:nvSpPr>
          <p:spPr>
            <a:xfrm>
              <a:off x="6314331" y="5628289"/>
              <a:ext cx="0" cy="1743710"/>
            </a:xfrm>
            <a:custGeom>
              <a:avLst/>
              <a:gdLst/>
              <a:ahLst/>
              <a:cxnLst/>
              <a:rect l="l" t="t" r="r" b="b"/>
              <a:pathLst>
                <a:path h="1743709">
                  <a:moveTo>
                    <a:pt x="0" y="1743213"/>
                  </a:moveTo>
                  <a:lnTo>
                    <a:pt x="0" y="0"/>
                  </a:lnTo>
                </a:path>
              </a:pathLst>
            </a:custGeom>
            <a:ln w="36313">
              <a:solidFill>
                <a:schemeClr val="accent1"/>
              </a:solidFill>
            </a:ln>
          </p:spPr>
          <p:txBody>
            <a:bodyPr wrap="square" lIns="0" tIns="0" rIns="0" bIns="0" rtlCol="0"/>
            <a:lstStyle/>
            <a:p>
              <a:endParaRPr/>
            </a:p>
          </p:txBody>
        </p:sp>
        <p:sp>
          <p:nvSpPr>
            <p:cNvPr id="63" name="object 10">
              <a:extLst>
                <a:ext uri="{FF2B5EF4-FFF2-40B4-BE49-F238E27FC236}">
                  <a16:creationId xmlns:a16="http://schemas.microsoft.com/office/drawing/2014/main" id="{0510D2EC-A71E-5248-875A-9E734ACDE9E7}"/>
                </a:ext>
              </a:extLst>
            </p:cNvPr>
            <p:cNvSpPr/>
            <p:nvPr/>
          </p:nvSpPr>
          <p:spPr>
            <a:xfrm>
              <a:off x="18261610" y="5628290"/>
              <a:ext cx="0" cy="1367790"/>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64" name="object 11">
              <a:extLst>
                <a:ext uri="{FF2B5EF4-FFF2-40B4-BE49-F238E27FC236}">
                  <a16:creationId xmlns:a16="http://schemas.microsoft.com/office/drawing/2014/main" id="{00003A82-A8D8-4946-A2FE-151872D24A0D}"/>
                </a:ext>
              </a:extLst>
            </p:cNvPr>
            <p:cNvSpPr/>
            <p:nvPr/>
          </p:nvSpPr>
          <p:spPr>
            <a:xfrm>
              <a:off x="13788576" y="5628290"/>
              <a:ext cx="0" cy="1367790"/>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a:p>
          </p:txBody>
        </p:sp>
        <p:sp>
          <p:nvSpPr>
            <p:cNvPr id="65" name="object 12">
              <a:extLst>
                <a:ext uri="{FF2B5EF4-FFF2-40B4-BE49-F238E27FC236}">
                  <a16:creationId xmlns:a16="http://schemas.microsoft.com/office/drawing/2014/main" id="{2E7A9E87-646F-954A-A25B-73D09AF5CD97}"/>
                </a:ext>
              </a:extLst>
            </p:cNvPr>
            <p:cNvSpPr/>
            <p:nvPr/>
          </p:nvSpPr>
          <p:spPr>
            <a:xfrm>
              <a:off x="19723173" y="5628290"/>
              <a:ext cx="0" cy="1367790"/>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a:p>
          </p:txBody>
        </p:sp>
        <p:sp>
          <p:nvSpPr>
            <p:cNvPr id="66" name="object 13">
              <a:extLst>
                <a:ext uri="{FF2B5EF4-FFF2-40B4-BE49-F238E27FC236}">
                  <a16:creationId xmlns:a16="http://schemas.microsoft.com/office/drawing/2014/main" id="{4A27ADFE-F218-1B4A-809E-4320DF9C97B4}"/>
                </a:ext>
              </a:extLst>
            </p:cNvPr>
            <p:cNvSpPr/>
            <p:nvPr/>
          </p:nvSpPr>
          <p:spPr>
            <a:xfrm>
              <a:off x="14830765" y="5664881"/>
              <a:ext cx="0" cy="1367790"/>
            </a:xfrm>
            <a:custGeom>
              <a:avLst/>
              <a:gdLst/>
              <a:ahLst/>
              <a:cxnLst/>
              <a:rect l="l" t="t" r="r" b="b"/>
              <a:pathLst>
                <a:path h="1367790">
                  <a:moveTo>
                    <a:pt x="0" y="1367591"/>
                  </a:moveTo>
                  <a:lnTo>
                    <a:pt x="0" y="0"/>
                  </a:lnTo>
                </a:path>
              </a:pathLst>
            </a:custGeom>
            <a:ln w="18460">
              <a:solidFill>
                <a:schemeClr val="accent1"/>
              </a:solidFill>
            </a:ln>
          </p:spPr>
          <p:txBody>
            <a:bodyPr wrap="square" lIns="0" tIns="0" rIns="0" bIns="0" rtlCol="0"/>
            <a:lstStyle/>
            <a:p>
              <a:endParaRPr/>
            </a:p>
          </p:txBody>
        </p:sp>
        <p:sp>
          <p:nvSpPr>
            <p:cNvPr id="67" name="object 14">
              <a:extLst>
                <a:ext uri="{FF2B5EF4-FFF2-40B4-BE49-F238E27FC236}">
                  <a16:creationId xmlns:a16="http://schemas.microsoft.com/office/drawing/2014/main" id="{6F5A039D-511F-9447-B200-3F6C26112F42}"/>
                </a:ext>
              </a:extLst>
            </p:cNvPr>
            <p:cNvSpPr/>
            <p:nvPr/>
          </p:nvSpPr>
          <p:spPr>
            <a:xfrm>
              <a:off x="16253153" y="5628289"/>
              <a:ext cx="0" cy="2120265"/>
            </a:xfrm>
            <a:custGeom>
              <a:avLst/>
              <a:gdLst/>
              <a:ahLst/>
              <a:cxnLst/>
              <a:rect l="l" t="t" r="r" b="b"/>
              <a:pathLst>
                <a:path h="2120265">
                  <a:moveTo>
                    <a:pt x="0" y="2120165"/>
                  </a:moveTo>
                  <a:lnTo>
                    <a:pt x="0" y="0"/>
                  </a:lnTo>
                </a:path>
              </a:pathLst>
            </a:custGeom>
            <a:ln w="13695">
              <a:solidFill>
                <a:schemeClr val="accent1"/>
              </a:solidFill>
            </a:ln>
          </p:spPr>
          <p:txBody>
            <a:bodyPr wrap="square" lIns="0" tIns="0" rIns="0" bIns="0" rtlCol="0"/>
            <a:lstStyle/>
            <a:p>
              <a:endParaRPr/>
            </a:p>
          </p:txBody>
        </p:sp>
        <p:sp>
          <p:nvSpPr>
            <p:cNvPr id="68" name="object 15">
              <a:extLst>
                <a:ext uri="{FF2B5EF4-FFF2-40B4-BE49-F238E27FC236}">
                  <a16:creationId xmlns:a16="http://schemas.microsoft.com/office/drawing/2014/main" id="{5F695F29-C382-AA46-9441-79AFBB33D895}"/>
                </a:ext>
              </a:extLst>
            </p:cNvPr>
            <p:cNvSpPr/>
            <p:nvPr/>
          </p:nvSpPr>
          <p:spPr>
            <a:xfrm>
              <a:off x="14198365" y="5628289"/>
              <a:ext cx="0" cy="1638935"/>
            </a:xfrm>
            <a:custGeom>
              <a:avLst/>
              <a:gdLst/>
              <a:ahLst/>
              <a:cxnLst/>
              <a:rect l="l" t="t" r="r" b="b"/>
              <a:pathLst>
                <a:path h="1638934">
                  <a:moveTo>
                    <a:pt x="0" y="1638505"/>
                  </a:moveTo>
                  <a:lnTo>
                    <a:pt x="0" y="0"/>
                  </a:lnTo>
                </a:path>
              </a:pathLst>
            </a:custGeom>
            <a:ln w="13695">
              <a:solidFill>
                <a:schemeClr val="accent1"/>
              </a:solidFill>
            </a:ln>
          </p:spPr>
          <p:txBody>
            <a:bodyPr wrap="square" lIns="0" tIns="0" rIns="0" bIns="0" rtlCol="0"/>
            <a:lstStyle/>
            <a:p>
              <a:endParaRPr/>
            </a:p>
          </p:txBody>
        </p:sp>
        <p:sp>
          <p:nvSpPr>
            <p:cNvPr id="69" name="object 16">
              <a:extLst>
                <a:ext uri="{FF2B5EF4-FFF2-40B4-BE49-F238E27FC236}">
                  <a16:creationId xmlns:a16="http://schemas.microsoft.com/office/drawing/2014/main" id="{CF57C7E7-236E-5747-BC21-2B7A4B310971}"/>
                </a:ext>
              </a:extLst>
            </p:cNvPr>
            <p:cNvSpPr/>
            <p:nvPr/>
          </p:nvSpPr>
          <p:spPr>
            <a:xfrm>
              <a:off x="17238634" y="5628290"/>
              <a:ext cx="0" cy="1367790"/>
            </a:xfrm>
            <a:custGeom>
              <a:avLst/>
              <a:gdLst/>
              <a:ahLst/>
              <a:cxnLst/>
              <a:rect l="l" t="t" r="r" b="b"/>
              <a:pathLst>
                <a:path h="1367790">
                  <a:moveTo>
                    <a:pt x="0" y="1367591"/>
                  </a:moveTo>
                  <a:lnTo>
                    <a:pt x="0" y="0"/>
                  </a:lnTo>
                </a:path>
              </a:pathLst>
            </a:custGeom>
            <a:ln w="7737">
              <a:solidFill>
                <a:schemeClr val="accent1"/>
              </a:solidFill>
            </a:ln>
          </p:spPr>
          <p:txBody>
            <a:bodyPr wrap="square" lIns="0" tIns="0" rIns="0" bIns="0" rtlCol="0"/>
            <a:lstStyle/>
            <a:p>
              <a:endParaRPr/>
            </a:p>
          </p:txBody>
        </p:sp>
        <p:sp>
          <p:nvSpPr>
            <p:cNvPr id="70" name="object 17">
              <a:extLst>
                <a:ext uri="{FF2B5EF4-FFF2-40B4-BE49-F238E27FC236}">
                  <a16:creationId xmlns:a16="http://schemas.microsoft.com/office/drawing/2014/main" id="{CC2F267F-D852-5644-A8EB-E3C0A50285D5}"/>
                </a:ext>
              </a:extLst>
            </p:cNvPr>
            <p:cNvSpPr/>
            <p:nvPr/>
          </p:nvSpPr>
          <p:spPr>
            <a:xfrm>
              <a:off x="17336739" y="4738307"/>
              <a:ext cx="0" cy="1367790"/>
            </a:xfrm>
            <a:custGeom>
              <a:avLst/>
              <a:gdLst/>
              <a:ahLst/>
              <a:cxnLst/>
              <a:rect l="l" t="t" r="r" b="b"/>
              <a:pathLst>
                <a:path h="1367789">
                  <a:moveTo>
                    <a:pt x="0" y="1367581"/>
                  </a:moveTo>
                  <a:lnTo>
                    <a:pt x="0" y="0"/>
                  </a:lnTo>
                </a:path>
              </a:pathLst>
            </a:custGeom>
            <a:ln w="37506">
              <a:solidFill>
                <a:schemeClr val="accent1"/>
              </a:solidFill>
            </a:ln>
          </p:spPr>
          <p:txBody>
            <a:bodyPr wrap="square" lIns="0" tIns="0" rIns="0" bIns="0" rtlCol="0"/>
            <a:lstStyle/>
            <a:p>
              <a:endParaRPr/>
            </a:p>
          </p:txBody>
        </p:sp>
        <p:sp>
          <p:nvSpPr>
            <p:cNvPr id="71" name="object 18">
              <a:extLst>
                <a:ext uri="{FF2B5EF4-FFF2-40B4-BE49-F238E27FC236}">
                  <a16:creationId xmlns:a16="http://schemas.microsoft.com/office/drawing/2014/main" id="{3D4CEAB5-907E-354D-8BBC-52D2B8327B31}"/>
                </a:ext>
              </a:extLst>
            </p:cNvPr>
            <p:cNvSpPr/>
            <p:nvPr/>
          </p:nvSpPr>
          <p:spPr>
            <a:xfrm>
              <a:off x="16334886" y="4083645"/>
              <a:ext cx="0" cy="1825625"/>
            </a:xfrm>
            <a:custGeom>
              <a:avLst/>
              <a:gdLst/>
              <a:ahLst/>
              <a:cxnLst/>
              <a:rect l="l" t="t" r="r" b="b"/>
              <a:pathLst>
                <a:path h="1825625">
                  <a:moveTo>
                    <a:pt x="0" y="1825002"/>
                  </a:moveTo>
                  <a:lnTo>
                    <a:pt x="0" y="0"/>
                  </a:lnTo>
                </a:path>
              </a:pathLst>
            </a:custGeom>
            <a:ln w="32742">
              <a:solidFill>
                <a:schemeClr val="accent1"/>
              </a:solidFill>
            </a:ln>
          </p:spPr>
          <p:txBody>
            <a:bodyPr wrap="square" lIns="0" tIns="0" rIns="0" bIns="0" rtlCol="0"/>
            <a:lstStyle/>
            <a:p>
              <a:endParaRPr/>
            </a:p>
          </p:txBody>
        </p:sp>
        <p:sp>
          <p:nvSpPr>
            <p:cNvPr id="72" name="object 19">
              <a:extLst>
                <a:ext uri="{FF2B5EF4-FFF2-40B4-BE49-F238E27FC236}">
                  <a16:creationId xmlns:a16="http://schemas.microsoft.com/office/drawing/2014/main" id="{31417C22-3690-3742-9682-F5F58C88724E}"/>
                </a:ext>
              </a:extLst>
            </p:cNvPr>
            <p:cNvSpPr/>
            <p:nvPr/>
          </p:nvSpPr>
          <p:spPr>
            <a:xfrm>
              <a:off x="15884107" y="5422101"/>
              <a:ext cx="0" cy="1367790"/>
            </a:xfrm>
            <a:custGeom>
              <a:avLst/>
              <a:gdLst/>
              <a:ahLst/>
              <a:cxnLst/>
              <a:rect l="l" t="t" r="r" b="b"/>
              <a:pathLst>
                <a:path h="1367790">
                  <a:moveTo>
                    <a:pt x="0" y="1367581"/>
                  </a:moveTo>
                  <a:lnTo>
                    <a:pt x="0" y="0"/>
                  </a:lnTo>
                </a:path>
              </a:pathLst>
            </a:custGeom>
            <a:ln w="32742">
              <a:solidFill>
                <a:schemeClr val="accent1"/>
              </a:solidFill>
            </a:ln>
          </p:spPr>
          <p:txBody>
            <a:bodyPr wrap="square" lIns="0" tIns="0" rIns="0" bIns="0" rtlCol="0"/>
            <a:lstStyle/>
            <a:p>
              <a:endParaRPr/>
            </a:p>
          </p:txBody>
        </p:sp>
        <p:sp>
          <p:nvSpPr>
            <p:cNvPr id="73" name="object 20">
              <a:extLst>
                <a:ext uri="{FF2B5EF4-FFF2-40B4-BE49-F238E27FC236}">
                  <a16:creationId xmlns:a16="http://schemas.microsoft.com/office/drawing/2014/main" id="{DABB4064-C1A1-9F42-94FD-38CFE3331A7A}"/>
                </a:ext>
              </a:extLst>
            </p:cNvPr>
            <p:cNvSpPr/>
            <p:nvPr/>
          </p:nvSpPr>
          <p:spPr>
            <a:xfrm>
              <a:off x="14896851" y="4483837"/>
              <a:ext cx="0" cy="1367790"/>
            </a:xfrm>
            <a:custGeom>
              <a:avLst/>
              <a:gdLst/>
              <a:ahLst/>
              <a:cxnLst/>
              <a:rect l="l" t="t" r="r" b="b"/>
              <a:pathLst>
                <a:path h="1367789">
                  <a:moveTo>
                    <a:pt x="0" y="1367581"/>
                  </a:moveTo>
                  <a:lnTo>
                    <a:pt x="0" y="0"/>
                  </a:lnTo>
                </a:path>
              </a:pathLst>
            </a:custGeom>
            <a:ln w="26794">
              <a:solidFill>
                <a:schemeClr val="accent1"/>
              </a:solidFill>
            </a:ln>
          </p:spPr>
          <p:txBody>
            <a:bodyPr wrap="square" lIns="0" tIns="0" rIns="0" bIns="0" rtlCol="0"/>
            <a:lstStyle/>
            <a:p>
              <a:endParaRPr/>
            </a:p>
          </p:txBody>
        </p:sp>
        <p:sp>
          <p:nvSpPr>
            <p:cNvPr id="74" name="object 21">
              <a:extLst>
                <a:ext uri="{FF2B5EF4-FFF2-40B4-BE49-F238E27FC236}">
                  <a16:creationId xmlns:a16="http://schemas.microsoft.com/office/drawing/2014/main" id="{80E89B1B-8A92-3848-8A50-1F65449BC0E6}"/>
                </a:ext>
              </a:extLst>
            </p:cNvPr>
            <p:cNvSpPr/>
            <p:nvPr/>
          </p:nvSpPr>
          <p:spPr>
            <a:xfrm>
              <a:off x="13823475" y="4541066"/>
              <a:ext cx="0" cy="1367790"/>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sp>
          <p:nvSpPr>
            <p:cNvPr id="75" name="object 22">
              <a:extLst>
                <a:ext uri="{FF2B5EF4-FFF2-40B4-BE49-F238E27FC236}">
                  <a16:creationId xmlns:a16="http://schemas.microsoft.com/office/drawing/2014/main" id="{62EEBB27-1388-1E46-8386-E27D84C15447}"/>
                </a:ext>
              </a:extLst>
            </p:cNvPr>
            <p:cNvSpPr/>
            <p:nvPr/>
          </p:nvSpPr>
          <p:spPr>
            <a:xfrm>
              <a:off x="19859887" y="4541066"/>
              <a:ext cx="0" cy="1367790"/>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sp>
          <p:nvSpPr>
            <p:cNvPr id="76" name="object 23">
              <a:extLst>
                <a:ext uri="{FF2B5EF4-FFF2-40B4-BE49-F238E27FC236}">
                  <a16:creationId xmlns:a16="http://schemas.microsoft.com/office/drawing/2014/main" id="{4CBC4500-76B5-BE4C-A136-E5E1A4547121}"/>
                </a:ext>
              </a:extLst>
            </p:cNvPr>
            <p:cNvSpPr/>
            <p:nvPr/>
          </p:nvSpPr>
          <p:spPr>
            <a:xfrm>
              <a:off x="6366464" y="4738306"/>
              <a:ext cx="0" cy="1170940"/>
            </a:xfrm>
            <a:custGeom>
              <a:avLst/>
              <a:gdLst/>
              <a:ahLst/>
              <a:cxnLst/>
              <a:rect l="l" t="t" r="r" b="b"/>
              <a:pathLst>
                <a:path h="1170939">
                  <a:moveTo>
                    <a:pt x="0" y="1170341"/>
                  </a:moveTo>
                  <a:lnTo>
                    <a:pt x="0" y="0"/>
                  </a:lnTo>
                </a:path>
              </a:pathLst>
            </a:custGeom>
            <a:ln w="10125">
              <a:solidFill>
                <a:schemeClr val="accent1"/>
              </a:solidFill>
            </a:ln>
          </p:spPr>
          <p:txBody>
            <a:bodyPr wrap="square" lIns="0" tIns="0" rIns="0" bIns="0" rtlCol="0"/>
            <a:lstStyle/>
            <a:p>
              <a:endParaRPr/>
            </a:p>
          </p:txBody>
        </p:sp>
        <p:sp>
          <p:nvSpPr>
            <p:cNvPr id="77" name="object 24">
              <a:extLst>
                <a:ext uri="{FF2B5EF4-FFF2-40B4-BE49-F238E27FC236}">
                  <a16:creationId xmlns:a16="http://schemas.microsoft.com/office/drawing/2014/main" id="{66CDEB0C-3566-4D45-9173-B6CB35F86EA4}"/>
                </a:ext>
              </a:extLst>
            </p:cNvPr>
            <p:cNvSpPr/>
            <p:nvPr/>
          </p:nvSpPr>
          <p:spPr>
            <a:xfrm>
              <a:off x="18313743" y="4270142"/>
              <a:ext cx="0" cy="1638935"/>
            </a:xfrm>
            <a:custGeom>
              <a:avLst/>
              <a:gdLst/>
              <a:ahLst/>
              <a:cxnLst/>
              <a:rect l="l" t="t" r="r" b="b"/>
              <a:pathLst>
                <a:path h="1638935">
                  <a:moveTo>
                    <a:pt x="0" y="1638505"/>
                  </a:moveTo>
                  <a:lnTo>
                    <a:pt x="0" y="0"/>
                  </a:lnTo>
                </a:path>
              </a:pathLst>
            </a:custGeom>
            <a:ln w="10125">
              <a:solidFill>
                <a:schemeClr val="accent1"/>
              </a:solidFill>
            </a:ln>
          </p:spPr>
          <p:txBody>
            <a:bodyPr wrap="square" lIns="0" tIns="0" rIns="0" bIns="0" rtlCol="0"/>
            <a:lstStyle/>
            <a:p>
              <a:endParaRPr/>
            </a:p>
          </p:txBody>
        </p:sp>
        <p:sp>
          <p:nvSpPr>
            <p:cNvPr id="78" name="object 25">
              <a:extLst>
                <a:ext uri="{FF2B5EF4-FFF2-40B4-BE49-F238E27FC236}">
                  <a16:creationId xmlns:a16="http://schemas.microsoft.com/office/drawing/2014/main" id="{2E837B53-1EF7-8744-A427-F95623B3BB33}"/>
                </a:ext>
              </a:extLst>
            </p:cNvPr>
            <p:cNvSpPr/>
            <p:nvPr/>
          </p:nvSpPr>
          <p:spPr>
            <a:xfrm>
              <a:off x="240378" y="5628290"/>
              <a:ext cx="0" cy="1367790"/>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79" name="object 26">
              <a:extLst>
                <a:ext uri="{FF2B5EF4-FFF2-40B4-BE49-F238E27FC236}">
                  <a16:creationId xmlns:a16="http://schemas.microsoft.com/office/drawing/2014/main" id="{6B29EA59-8629-E144-915F-72688335EA8B}"/>
                </a:ext>
              </a:extLst>
            </p:cNvPr>
            <p:cNvSpPr/>
            <p:nvPr/>
          </p:nvSpPr>
          <p:spPr>
            <a:xfrm>
              <a:off x="240379" y="4541066"/>
              <a:ext cx="0" cy="1367790"/>
            </a:xfrm>
            <a:custGeom>
              <a:avLst/>
              <a:gdLst/>
              <a:ahLst/>
              <a:cxnLst/>
              <a:rect l="l" t="t" r="r" b="b"/>
              <a:pathLst>
                <a:path h="1367789">
                  <a:moveTo>
                    <a:pt x="0" y="1367581"/>
                  </a:moveTo>
                  <a:lnTo>
                    <a:pt x="0" y="0"/>
                  </a:lnTo>
                </a:path>
              </a:pathLst>
            </a:custGeom>
            <a:ln w="10125">
              <a:solidFill>
                <a:schemeClr val="accent1"/>
              </a:solidFill>
            </a:ln>
          </p:spPr>
          <p:txBody>
            <a:bodyPr wrap="square" lIns="0" tIns="0" rIns="0" bIns="0" rtlCol="0"/>
            <a:lstStyle/>
            <a:p>
              <a:endParaRPr/>
            </a:p>
          </p:txBody>
        </p:sp>
        <p:sp>
          <p:nvSpPr>
            <p:cNvPr id="80" name="object 27">
              <a:extLst>
                <a:ext uri="{FF2B5EF4-FFF2-40B4-BE49-F238E27FC236}">
                  <a16:creationId xmlns:a16="http://schemas.microsoft.com/office/drawing/2014/main" id="{AF73F3F9-2068-704D-87A5-24F775D15D67}"/>
                </a:ext>
              </a:extLst>
            </p:cNvPr>
            <p:cNvSpPr/>
            <p:nvPr/>
          </p:nvSpPr>
          <p:spPr>
            <a:xfrm>
              <a:off x="5945333" y="4334946"/>
              <a:ext cx="0" cy="1574165"/>
            </a:xfrm>
            <a:custGeom>
              <a:avLst/>
              <a:gdLst/>
              <a:ahLst/>
              <a:cxnLst/>
              <a:rect l="l" t="t" r="r" b="b"/>
              <a:pathLst>
                <a:path h="1574164">
                  <a:moveTo>
                    <a:pt x="0" y="1573700"/>
                  </a:moveTo>
                  <a:lnTo>
                    <a:pt x="0" y="0"/>
                  </a:lnTo>
                </a:path>
              </a:pathLst>
            </a:custGeom>
            <a:ln w="8931">
              <a:solidFill>
                <a:schemeClr val="accent1"/>
              </a:solidFill>
            </a:ln>
          </p:spPr>
          <p:txBody>
            <a:bodyPr wrap="square" lIns="0" tIns="0" rIns="0" bIns="0" rtlCol="0"/>
            <a:lstStyle/>
            <a:p>
              <a:endParaRPr/>
            </a:p>
          </p:txBody>
        </p:sp>
        <p:sp>
          <p:nvSpPr>
            <p:cNvPr id="81" name="object 28">
              <a:extLst>
                <a:ext uri="{FF2B5EF4-FFF2-40B4-BE49-F238E27FC236}">
                  <a16:creationId xmlns:a16="http://schemas.microsoft.com/office/drawing/2014/main" id="{A86B55A8-AD85-8148-87D5-A2371C99D8D2}"/>
                </a:ext>
              </a:extLst>
            </p:cNvPr>
            <p:cNvSpPr/>
            <p:nvPr/>
          </p:nvSpPr>
          <p:spPr>
            <a:xfrm>
              <a:off x="647602" y="4541066"/>
              <a:ext cx="0" cy="1367790"/>
            </a:xfrm>
            <a:custGeom>
              <a:avLst/>
              <a:gdLst/>
              <a:ahLst/>
              <a:cxnLst/>
              <a:rect l="l" t="t" r="r" b="b"/>
              <a:pathLst>
                <a:path h="1367789">
                  <a:moveTo>
                    <a:pt x="0" y="1367581"/>
                  </a:moveTo>
                  <a:lnTo>
                    <a:pt x="0" y="0"/>
                  </a:lnTo>
                </a:path>
              </a:pathLst>
            </a:custGeom>
            <a:ln w="7737">
              <a:solidFill>
                <a:schemeClr val="accent1"/>
              </a:solidFill>
            </a:ln>
          </p:spPr>
          <p:txBody>
            <a:bodyPr wrap="square" lIns="0" tIns="0" rIns="0" bIns="0" rtlCol="0"/>
            <a:lstStyle/>
            <a:p>
              <a:endParaRPr/>
            </a:p>
          </p:txBody>
        </p:sp>
      </p:grpSp>
      <p:sp>
        <p:nvSpPr>
          <p:cNvPr id="82" name="Slide Number Placeholder 5">
            <a:extLst>
              <a:ext uri="{FF2B5EF4-FFF2-40B4-BE49-F238E27FC236}">
                <a16:creationId xmlns:a16="http://schemas.microsoft.com/office/drawing/2014/main" id="{B9E44DC8-AB7C-394C-8E38-489C44522C83}"/>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420780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Intro Bold">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340818" y="2634442"/>
            <a:ext cx="3198970" cy="1602589"/>
          </a:xfrm>
        </p:spPr>
        <p:txBody>
          <a:bodyPr lIns="0" tIns="0" rIns="0" bIns="0">
            <a:noAutofit/>
          </a:bodyPr>
          <a:lstStyle>
            <a:lvl1pPr algn="ctr">
              <a:defRPr sz="1100" b="1" i="0" spc="400" baseline="0">
                <a:solidFill>
                  <a:srgbClr val="FFFFFF"/>
                </a:solidFill>
                <a:latin typeface="Obviously Wide Semi" pitchFamily="82" charset="77"/>
              </a:defRPr>
            </a:lvl1pPr>
          </a:lstStyle>
          <a:p>
            <a:r>
              <a:rPr lang="en-US" dirty="0"/>
              <a:t>CLICK TO ADD TITLE</a:t>
            </a:r>
          </a:p>
        </p:txBody>
      </p:sp>
      <p:sp>
        <p:nvSpPr>
          <p:cNvPr id="5" name="Slide Number Placeholder 4">
            <a:extLst>
              <a:ext uri="{FF2B5EF4-FFF2-40B4-BE49-F238E27FC236}">
                <a16:creationId xmlns:a16="http://schemas.microsoft.com/office/drawing/2014/main" id="{F62A5DB0-4924-BB49-820C-024D595F7CA7}"/>
              </a:ext>
            </a:extLst>
          </p:cNvPr>
          <p:cNvSpPr>
            <a:spLocks noGrp="1"/>
          </p:cNvSpPr>
          <p:nvPr>
            <p:ph type="sldNum" sz="quarter" idx="12"/>
          </p:nvPr>
        </p:nvSpPr>
        <p:spPr>
          <a:xfrm>
            <a:off x="9448800" y="6467846"/>
            <a:ext cx="2743200" cy="365125"/>
          </a:xfrm>
        </p:spPr>
        <p:txBody>
          <a:bodyPr/>
          <a:lstStyle>
            <a:lvl1pPr>
              <a:defRPr b="1" i="0">
                <a:solidFill>
                  <a:srgbClr val="FFFFFF"/>
                </a:solidFill>
                <a:latin typeface="Gentona Book" pitchFamily="2" charset="77"/>
              </a:defRPr>
            </a:lvl1pPr>
          </a:lstStyle>
          <a:p>
            <a:fld id="{56B21313-48D6-BF45-9C7F-8CB603AB36D7}" type="slidenum">
              <a:rPr lang="en-US" smtClean="0"/>
              <a:pPr/>
              <a:t>‹#›</a:t>
            </a:fld>
            <a:endParaRPr lang="en-US"/>
          </a:p>
        </p:txBody>
      </p:sp>
      <p:sp>
        <p:nvSpPr>
          <p:cNvPr id="33" name="Picture Placeholder 32">
            <a:extLst>
              <a:ext uri="{FF2B5EF4-FFF2-40B4-BE49-F238E27FC236}">
                <a16:creationId xmlns:a16="http://schemas.microsoft.com/office/drawing/2014/main" id="{CC69924B-6F9A-8A4B-B6AB-AAFA31AABAF4}"/>
              </a:ext>
            </a:extLst>
          </p:cNvPr>
          <p:cNvSpPr>
            <a:spLocks noGrp="1"/>
          </p:cNvSpPr>
          <p:nvPr>
            <p:ph type="pic" sz="quarter" idx="13" hasCustomPrompt="1"/>
          </p:nvPr>
        </p:nvSpPr>
        <p:spPr>
          <a:xfrm>
            <a:off x="4779963" y="1731963"/>
            <a:ext cx="2722493" cy="3254375"/>
          </a:xfrm>
          <a:solidFill>
            <a:srgbClr val="FFFFFF"/>
          </a:solidFill>
        </p:spPr>
        <p:txBody>
          <a:bodyPr/>
          <a:lstStyle/>
          <a:p>
            <a:r>
              <a:rPr lang="en-US" dirty="0"/>
              <a:t>CLICK TO ADD PHOTO</a:t>
            </a:r>
          </a:p>
        </p:txBody>
      </p:sp>
      <p:sp>
        <p:nvSpPr>
          <p:cNvPr id="34" name="Picture Placeholder 32">
            <a:extLst>
              <a:ext uri="{FF2B5EF4-FFF2-40B4-BE49-F238E27FC236}">
                <a16:creationId xmlns:a16="http://schemas.microsoft.com/office/drawing/2014/main" id="{9EE5868A-D875-504B-BFAC-08676BF0F86E}"/>
              </a:ext>
            </a:extLst>
          </p:cNvPr>
          <p:cNvSpPr>
            <a:spLocks noGrp="1"/>
          </p:cNvSpPr>
          <p:nvPr>
            <p:ph type="pic" sz="quarter" idx="14" hasCustomPrompt="1"/>
          </p:nvPr>
        </p:nvSpPr>
        <p:spPr>
          <a:xfrm>
            <a:off x="8065957" y="1731963"/>
            <a:ext cx="2722493" cy="3254375"/>
          </a:xfrm>
          <a:solidFill>
            <a:srgbClr val="FFFFFF"/>
          </a:solidFill>
        </p:spPr>
        <p:txBody>
          <a:bodyPr/>
          <a:lstStyle/>
          <a:p>
            <a:r>
              <a:rPr lang="en-US" dirty="0"/>
              <a:t>CLICK TO ADD PHOTO</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4779963" y="5108946"/>
            <a:ext cx="2722493" cy="1358900"/>
          </a:xfrm>
        </p:spPr>
        <p:txBody>
          <a:bodyPr lIns="0" tIns="0" rIns="0" bIns="0">
            <a:noAutofit/>
          </a:bodyPr>
          <a:lstStyle>
            <a:lvl1pPr marL="0" indent="0">
              <a:spcBef>
                <a:spcPts val="0"/>
              </a:spcBef>
              <a:buNone/>
              <a:defRPr sz="1100" b="1" i="0">
                <a:solidFill>
                  <a:srgbClr val="FFFFFF"/>
                </a:solidFill>
                <a:latin typeface="Obviously Wide Semi" pitchFamily="82" charset="77"/>
              </a:defRPr>
            </a:lvl1pPr>
            <a:lvl2pPr marL="11113" indent="0">
              <a:buNone/>
              <a:tabLst/>
              <a:defRPr sz="800" b="1" i="0">
                <a:solidFill>
                  <a:schemeClr val="accent1"/>
                </a:solidFill>
                <a:latin typeface="Obviously Wide Medi" pitchFamily="82" charset="77"/>
              </a:defRPr>
            </a:lvl2pPr>
            <a:lvl3pPr marL="914400" indent="0">
              <a:buNone/>
              <a:defRPr/>
            </a:lvl3pPr>
            <a:lvl4pPr marL="1371600" indent="0">
              <a:buNone/>
              <a:defRPr/>
            </a:lvl4pPr>
            <a:lvl5pPr marL="1828800" indent="0">
              <a:buNone/>
              <a:defRPr/>
            </a:lvl5pPr>
          </a:lstStyle>
          <a:p>
            <a:pPr lvl="0"/>
            <a:r>
              <a:rPr lang="en-US" dirty="0"/>
              <a:t>CLICK TO ADD TEXT HERE UNDER PHOTO</a:t>
            </a:r>
          </a:p>
          <a:p>
            <a:pPr lvl="1"/>
            <a:r>
              <a:rPr lang="en-US" dirty="0"/>
              <a:t>Second Level</a:t>
            </a:r>
            <a:br>
              <a:rPr lang="en-US" dirty="0"/>
            </a:br>
            <a:r>
              <a:rPr lang="en-US" dirty="0"/>
              <a:t>Additional Line If Needed</a:t>
            </a:r>
          </a:p>
        </p:txBody>
      </p:sp>
      <p:sp>
        <p:nvSpPr>
          <p:cNvPr id="38" name="Text Placeholder 36">
            <a:extLst>
              <a:ext uri="{FF2B5EF4-FFF2-40B4-BE49-F238E27FC236}">
                <a16:creationId xmlns:a16="http://schemas.microsoft.com/office/drawing/2014/main" id="{1ED53BDF-8FC7-5B41-8852-DA848F467A45}"/>
              </a:ext>
            </a:extLst>
          </p:cNvPr>
          <p:cNvSpPr>
            <a:spLocks noGrp="1"/>
          </p:cNvSpPr>
          <p:nvPr>
            <p:ph type="body" sz="quarter" idx="17" hasCustomPrompt="1"/>
          </p:nvPr>
        </p:nvSpPr>
        <p:spPr>
          <a:xfrm>
            <a:off x="8065957" y="5108946"/>
            <a:ext cx="2722493" cy="1358900"/>
          </a:xfrm>
        </p:spPr>
        <p:txBody>
          <a:bodyPr lIns="0" tIns="0" rIns="0" bIns="0">
            <a:noAutofit/>
          </a:bodyPr>
          <a:lstStyle>
            <a:lvl1pPr marL="0" indent="0">
              <a:spcBef>
                <a:spcPts val="0"/>
              </a:spcBef>
              <a:buNone/>
              <a:defRPr sz="1100" b="1" i="0">
                <a:solidFill>
                  <a:srgbClr val="FFFFFF"/>
                </a:solidFill>
                <a:latin typeface="Obviously Wide Semi" pitchFamily="82" charset="77"/>
              </a:defRPr>
            </a:lvl1pPr>
            <a:lvl2pPr marL="11113" indent="0">
              <a:buNone/>
              <a:tabLst/>
              <a:defRPr sz="800" b="1" i="0">
                <a:solidFill>
                  <a:schemeClr val="accent1"/>
                </a:solidFill>
                <a:latin typeface="Obviously Wide Medi" pitchFamily="82" charset="77"/>
              </a:defRPr>
            </a:lvl2pPr>
            <a:lvl3pPr marL="914400" indent="0">
              <a:buNone/>
              <a:defRPr/>
            </a:lvl3pPr>
            <a:lvl4pPr marL="1371600" indent="0">
              <a:buNone/>
              <a:defRPr/>
            </a:lvl4pPr>
            <a:lvl5pPr marL="1828800" indent="0">
              <a:buNone/>
              <a:defRPr/>
            </a:lvl5pPr>
          </a:lstStyle>
          <a:p>
            <a:pPr lvl="0"/>
            <a:r>
              <a:rPr lang="en-US" dirty="0"/>
              <a:t>CLICK TO ADD TEXT HERE UNDER PHOTO</a:t>
            </a:r>
          </a:p>
          <a:p>
            <a:pPr lvl="1"/>
            <a:r>
              <a:rPr lang="en-US" dirty="0"/>
              <a:t>Second Level</a:t>
            </a:r>
            <a:br>
              <a:rPr lang="en-US" dirty="0"/>
            </a:br>
            <a:r>
              <a:rPr lang="en-US" dirty="0"/>
              <a:t>Additional Line If Needed</a:t>
            </a:r>
          </a:p>
        </p:txBody>
      </p:sp>
      <p:grpSp>
        <p:nvGrpSpPr>
          <p:cNvPr id="85" name="Group 84">
            <a:extLst>
              <a:ext uri="{FF2B5EF4-FFF2-40B4-BE49-F238E27FC236}">
                <a16:creationId xmlns:a16="http://schemas.microsoft.com/office/drawing/2014/main" id="{692053BC-100E-1E4C-8584-91DF3A12FF64}"/>
              </a:ext>
            </a:extLst>
          </p:cNvPr>
          <p:cNvGrpSpPr/>
          <p:nvPr userDrawn="1"/>
        </p:nvGrpSpPr>
        <p:grpSpPr>
          <a:xfrm>
            <a:off x="97535" y="2597085"/>
            <a:ext cx="11692127" cy="1663832"/>
            <a:chOff x="240378" y="4483837"/>
            <a:chExt cx="19200675" cy="2548833"/>
          </a:xfrm>
        </p:grpSpPr>
        <p:sp>
          <p:nvSpPr>
            <p:cNvPr id="86" name="object 8">
              <a:extLst>
                <a:ext uri="{FF2B5EF4-FFF2-40B4-BE49-F238E27FC236}">
                  <a16:creationId xmlns:a16="http://schemas.microsoft.com/office/drawing/2014/main" id="{32545720-8782-4A47-AD1F-C5A20118E79B}"/>
                </a:ext>
              </a:extLst>
            </p:cNvPr>
            <p:cNvSpPr/>
            <p:nvPr/>
          </p:nvSpPr>
          <p:spPr>
            <a:xfrm>
              <a:off x="624383" y="5628290"/>
              <a:ext cx="0" cy="1367790"/>
            </a:xfrm>
            <a:custGeom>
              <a:avLst/>
              <a:gdLst/>
              <a:ahLst/>
              <a:cxnLst/>
              <a:rect l="l" t="t" r="r" b="b"/>
              <a:pathLst>
                <a:path h="1367790">
                  <a:moveTo>
                    <a:pt x="0" y="1367591"/>
                  </a:moveTo>
                  <a:lnTo>
                    <a:pt x="0" y="0"/>
                  </a:lnTo>
                </a:path>
              </a:pathLst>
            </a:custGeom>
            <a:ln w="38700">
              <a:solidFill>
                <a:schemeClr val="accent1"/>
              </a:solidFill>
            </a:ln>
          </p:spPr>
          <p:txBody>
            <a:bodyPr wrap="square" lIns="0" tIns="0" rIns="0" bIns="0" rtlCol="0"/>
            <a:lstStyle/>
            <a:p>
              <a:endParaRPr/>
            </a:p>
          </p:txBody>
        </p:sp>
        <p:sp>
          <p:nvSpPr>
            <p:cNvPr id="87" name="object 9">
              <a:extLst>
                <a:ext uri="{FF2B5EF4-FFF2-40B4-BE49-F238E27FC236}">
                  <a16:creationId xmlns:a16="http://schemas.microsoft.com/office/drawing/2014/main" id="{54098C2E-05B6-CA40-952B-040F9555BC81}"/>
                </a:ext>
              </a:extLst>
            </p:cNvPr>
            <p:cNvSpPr/>
            <p:nvPr/>
          </p:nvSpPr>
          <p:spPr>
            <a:xfrm>
              <a:off x="5883289" y="5628290"/>
              <a:ext cx="0" cy="1367790"/>
            </a:xfrm>
            <a:custGeom>
              <a:avLst/>
              <a:gdLst/>
              <a:ahLst/>
              <a:cxnLst/>
              <a:rect l="l" t="t" r="r" b="b"/>
              <a:pathLst>
                <a:path h="1367790">
                  <a:moveTo>
                    <a:pt x="0" y="1367591"/>
                  </a:moveTo>
                  <a:lnTo>
                    <a:pt x="0" y="0"/>
                  </a:lnTo>
                </a:path>
              </a:pathLst>
            </a:custGeom>
            <a:ln w="37506">
              <a:solidFill>
                <a:schemeClr val="accent1"/>
              </a:solidFill>
            </a:ln>
          </p:spPr>
          <p:txBody>
            <a:bodyPr wrap="square" lIns="0" tIns="0" rIns="0" bIns="0" rtlCol="0"/>
            <a:lstStyle/>
            <a:p>
              <a:endParaRPr/>
            </a:p>
          </p:txBody>
        </p:sp>
        <p:sp>
          <p:nvSpPr>
            <p:cNvPr id="88" name="object 10">
              <a:extLst>
                <a:ext uri="{FF2B5EF4-FFF2-40B4-BE49-F238E27FC236}">
                  <a16:creationId xmlns:a16="http://schemas.microsoft.com/office/drawing/2014/main" id="{0F4FE4BE-67BE-8641-9A0D-151EA3644C9F}"/>
                </a:ext>
              </a:extLst>
            </p:cNvPr>
            <p:cNvSpPr/>
            <p:nvPr/>
          </p:nvSpPr>
          <p:spPr>
            <a:xfrm>
              <a:off x="6314331" y="5628290"/>
              <a:ext cx="0" cy="1367790"/>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dirty="0"/>
            </a:p>
          </p:txBody>
        </p:sp>
        <p:sp>
          <p:nvSpPr>
            <p:cNvPr id="89" name="object 11">
              <a:extLst>
                <a:ext uri="{FF2B5EF4-FFF2-40B4-BE49-F238E27FC236}">
                  <a16:creationId xmlns:a16="http://schemas.microsoft.com/office/drawing/2014/main" id="{EA213950-9247-C147-8C22-5F9A5FA8B8FF}"/>
                </a:ext>
              </a:extLst>
            </p:cNvPr>
            <p:cNvSpPr/>
            <p:nvPr/>
          </p:nvSpPr>
          <p:spPr>
            <a:xfrm>
              <a:off x="7345512" y="5628290"/>
              <a:ext cx="0" cy="1367790"/>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dirty="0"/>
            </a:p>
          </p:txBody>
        </p:sp>
        <p:sp>
          <p:nvSpPr>
            <p:cNvPr id="90" name="object 12">
              <a:extLst>
                <a:ext uri="{FF2B5EF4-FFF2-40B4-BE49-F238E27FC236}">
                  <a16:creationId xmlns:a16="http://schemas.microsoft.com/office/drawing/2014/main" id="{D552F07D-CCD4-674E-8CB4-9D14C30D664F}"/>
                </a:ext>
              </a:extLst>
            </p:cNvPr>
            <p:cNvSpPr/>
            <p:nvPr/>
          </p:nvSpPr>
          <p:spPr>
            <a:xfrm>
              <a:off x="19304337" y="5628290"/>
              <a:ext cx="0" cy="1367790"/>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a:p>
          </p:txBody>
        </p:sp>
        <p:sp>
          <p:nvSpPr>
            <p:cNvPr id="91" name="object 13">
              <a:extLst>
                <a:ext uri="{FF2B5EF4-FFF2-40B4-BE49-F238E27FC236}">
                  <a16:creationId xmlns:a16="http://schemas.microsoft.com/office/drawing/2014/main" id="{E0CD567D-CD33-2F41-B7D3-726E41505F1D}"/>
                </a:ext>
              </a:extLst>
            </p:cNvPr>
            <p:cNvSpPr/>
            <p:nvPr/>
          </p:nvSpPr>
          <p:spPr>
            <a:xfrm>
              <a:off x="6900865" y="5628290"/>
              <a:ext cx="0" cy="1367790"/>
            </a:xfrm>
            <a:custGeom>
              <a:avLst/>
              <a:gdLst/>
              <a:ahLst/>
              <a:cxnLst/>
              <a:rect l="l" t="t" r="r" b="b"/>
              <a:pathLst>
                <a:path h="1367790">
                  <a:moveTo>
                    <a:pt x="0" y="1367591"/>
                  </a:moveTo>
                  <a:lnTo>
                    <a:pt x="0" y="0"/>
                  </a:lnTo>
                </a:path>
              </a:pathLst>
            </a:custGeom>
            <a:ln w="30365">
              <a:solidFill>
                <a:schemeClr val="accent1"/>
              </a:solidFill>
            </a:ln>
          </p:spPr>
          <p:txBody>
            <a:bodyPr wrap="square" lIns="0" tIns="0" rIns="0" bIns="0" rtlCol="0"/>
            <a:lstStyle/>
            <a:p>
              <a:endParaRPr/>
            </a:p>
          </p:txBody>
        </p:sp>
        <p:sp>
          <p:nvSpPr>
            <p:cNvPr id="92" name="object 14">
              <a:extLst>
                <a:ext uri="{FF2B5EF4-FFF2-40B4-BE49-F238E27FC236}">
                  <a16:creationId xmlns:a16="http://schemas.microsoft.com/office/drawing/2014/main" id="{23D66A8C-AA0B-9A41-9D28-0BF2EA143ED1}"/>
                </a:ext>
              </a:extLst>
            </p:cNvPr>
            <p:cNvSpPr/>
            <p:nvPr/>
          </p:nvSpPr>
          <p:spPr>
            <a:xfrm>
              <a:off x="12558584" y="5664880"/>
              <a:ext cx="0" cy="1367790"/>
            </a:xfrm>
            <a:custGeom>
              <a:avLst/>
              <a:gdLst/>
              <a:ahLst/>
              <a:cxnLst/>
              <a:rect l="l" t="t" r="r" b="b"/>
              <a:pathLst>
                <a:path h="1367790">
                  <a:moveTo>
                    <a:pt x="0" y="1367591"/>
                  </a:moveTo>
                  <a:lnTo>
                    <a:pt x="0" y="0"/>
                  </a:lnTo>
                </a:path>
              </a:pathLst>
            </a:custGeom>
            <a:ln w="18460">
              <a:solidFill>
                <a:schemeClr val="accent1"/>
              </a:solidFill>
            </a:ln>
          </p:spPr>
          <p:txBody>
            <a:bodyPr wrap="square" lIns="0" tIns="0" rIns="0" bIns="0" rtlCol="0"/>
            <a:lstStyle/>
            <a:p>
              <a:endParaRPr/>
            </a:p>
          </p:txBody>
        </p:sp>
        <p:sp>
          <p:nvSpPr>
            <p:cNvPr id="93" name="object 15">
              <a:extLst>
                <a:ext uri="{FF2B5EF4-FFF2-40B4-BE49-F238E27FC236}">
                  <a16:creationId xmlns:a16="http://schemas.microsoft.com/office/drawing/2014/main" id="{312B4F19-4683-2043-9563-F5086F2DB24B}"/>
                </a:ext>
              </a:extLst>
            </p:cNvPr>
            <p:cNvSpPr/>
            <p:nvPr/>
          </p:nvSpPr>
          <p:spPr>
            <a:xfrm>
              <a:off x="18205244" y="5628290"/>
              <a:ext cx="0" cy="1367790"/>
            </a:xfrm>
            <a:custGeom>
              <a:avLst/>
              <a:gdLst/>
              <a:ahLst/>
              <a:cxnLst/>
              <a:rect l="l" t="t" r="r" b="b"/>
              <a:pathLst>
                <a:path h="1367790">
                  <a:moveTo>
                    <a:pt x="0" y="1367591"/>
                  </a:moveTo>
                  <a:lnTo>
                    <a:pt x="0" y="0"/>
                  </a:lnTo>
                </a:path>
              </a:pathLst>
            </a:custGeom>
            <a:ln w="13695">
              <a:solidFill>
                <a:schemeClr val="accent1"/>
              </a:solidFill>
            </a:ln>
          </p:spPr>
          <p:txBody>
            <a:bodyPr wrap="square" lIns="0" tIns="0" rIns="0" bIns="0" rtlCol="0"/>
            <a:lstStyle/>
            <a:p>
              <a:endParaRPr/>
            </a:p>
          </p:txBody>
        </p:sp>
        <p:sp>
          <p:nvSpPr>
            <p:cNvPr id="94" name="object 16">
              <a:extLst>
                <a:ext uri="{FF2B5EF4-FFF2-40B4-BE49-F238E27FC236}">
                  <a16:creationId xmlns:a16="http://schemas.microsoft.com/office/drawing/2014/main" id="{C91EBDEE-B495-7542-847C-2E054EED3E27}"/>
                </a:ext>
              </a:extLst>
            </p:cNvPr>
            <p:cNvSpPr/>
            <p:nvPr/>
          </p:nvSpPr>
          <p:spPr>
            <a:xfrm>
              <a:off x="7755302" y="5628290"/>
              <a:ext cx="0" cy="1367790"/>
            </a:xfrm>
            <a:custGeom>
              <a:avLst/>
              <a:gdLst/>
              <a:ahLst/>
              <a:cxnLst/>
              <a:rect l="l" t="t" r="r" b="b"/>
              <a:pathLst>
                <a:path h="1367790">
                  <a:moveTo>
                    <a:pt x="0" y="1367591"/>
                  </a:moveTo>
                  <a:lnTo>
                    <a:pt x="0" y="0"/>
                  </a:lnTo>
                </a:path>
              </a:pathLst>
            </a:custGeom>
            <a:ln w="13695">
              <a:solidFill>
                <a:schemeClr val="accent1"/>
              </a:solidFill>
            </a:ln>
          </p:spPr>
          <p:txBody>
            <a:bodyPr wrap="square" lIns="0" tIns="0" rIns="0" bIns="0" rtlCol="0"/>
            <a:lstStyle/>
            <a:p>
              <a:endParaRPr/>
            </a:p>
          </p:txBody>
        </p:sp>
        <p:sp>
          <p:nvSpPr>
            <p:cNvPr id="95" name="object 17">
              <a:extLst>
                <a:ext uri="{FF2B5EF4-FFF2-40B4-BE49-F238E27FC236}">
                  <a16:creationId xmlns:a16="http://schemas.microsoft.com/office/drawing/2014/main" id="{9E3B485F-A63B-3841-B71C-5E79A3A28241}"/>
                </a:ext>
              </a:extLst>
            </p:cNvPr>
            <p:cNvSpPr/>
            <p:nvPr/>
          </p:nvSpPr>
          <p:spPr>
            <a:xfrm>
              <a:off x="18771889" y="5628290"/>
              <a:ext cx="0" cy="1367790"/>
            </a:xfrm>
            <a:custGeom>
              <a:avLst/>
              <a:gdLst/>
              <a:ahLst/>
              <a:cxnLst/>
              <a:rect l="l" t="t" r="r" b="b"/>
              <a:pathLst>
                <a:path h="1367790">
                  <a:moveTo>
                    <a:pt x="0" y="1367591"/>
                  </a:moveTo>
                  <a:lnTo>
                    <a:pt x="0" y="0"/>
                  </a:lnTo>
                </a:path>
              </a:pathLst>
            </a:custGeom>
            <a:ln w="7737">
              <a:solidFill>
                <a:schemeClr val="accent1"/>
              </a:solidFill>
            </a:ln>
          </p:spPr>
          <p:txBody>
            <a:bodyPr wrap="square" lIns="0" tIns="0" rIns="0" bIns="0" rtlCol="0"/>
            <a:lstStyle/>
            <a:p>
              <a:endParaRPr/>
            </a:p>
          </p:txBody>
        </p:sp>
        <p:sp>
          <p:nvSpPr>
            <p:cNvPr id="96" name="object 18">
              <a:extLst>
                <a:ext uri="{FF2B5EF4-FFF2-40B4-BE49-F238E27FC236}">
                  <a16:creationId xmlns:a16="http://schemas.microsoft.com/office/drawing/2014/main" id="{EDD8033C-7399-3E43-8B52-45E11D46B5AE}"/>
                </a:ext>
              </a:extLst>
            </p:cNvPr>
            <p:cNvSpPr/>
            <p:nvPr/>
          </p:nvSpPr>
          <p:spPr>
            <a:xfrm>
              <a:off x="18869996" y="4738307"/>
              <a:ext cx="0" cy="1367790"/>
            </a:xfrm>
            <a:custGeom>
              <a:avLst/>
              <a:gdLst/>
              <a:ahLst/>
              <a:cxnLst/>
              <a:rect l="l" t="t" r="r" b="b"/>
              <a:pathLst>
                <a:path h="1367789">
                  <a:moveTo>
                    <a:pt x="0" y="1367581"/>
                  </a:moveTo>
                  <a:lnTo>
                    <a:pt x="0" y="0"/>
                  </a:lnTo>
                </a:path>
              </a:pathLst>
            </a:custGeom>
            <a:ln w="37506">
              <a:solidFill>
                <a:schemeClr val="accent1"/>
              </a:solidFill>
            </a:ln>
          </p:spPr>
          <p:txBody>
            <a:bodyPr wrap="square" lIns="0" tIns="0" rIns="0" bIns="0" rtlCol="0"/>
            <a:lstStyle/>
            <a:p>
              <a:endParaRPr/>
            </a:p>
          </p:txBody>
        </p:sp>
        <p:sp>
          <p:nvSpPr>
            <p:cNvPr id="97" name="object 19">
              <a:extLst>
                <a:ext uri="{FF2B5EF4-FFF2-40B4-BE49-F238E27FC236}">
                  <a16:creationId xmlns:a16="http://schemas.microsoft.com/office/drawing/2014/main" id="{C6FE9C42-FBF4-274C-881A-DEB9993B1618}"/>
                </a:ext>
              </a:extLst>
            </p:cNvPr>
            <p:cNvSpPr/>
            <p:nvPr/>
          </p:nvSpPr>
          <p:spPr>
            <a:xfrm>
              <a:off x="18286977" y="4541066"/>
              <a:ext cx="0" cy="1367790"/>
            </a:xfrm>
            <a:custGeom>
              <a:avLst/>
              <a:gdLst/>
              <a:ahLst/>
              <a:cxnLst/>
              <a:rect l="l" t="t" r="r" b="b"/>
              <a:pathLst>
                <a:path h="1367789">
                  <a:moveTo>
                    <a:pt x="0" y="1367581"/>
                  </a:moveTo>
                  <a:lnTo>
                    <a:pt x="0" y="0"/>
                  </a:lnTo>
                </a:path>
              </a:pathLst>
            </a:custGeom>
            <a:ln w="32742">
              <a:solidFill>
                <a:schemeClr val="accent1"/>
              </a:solidFill>
            </a:ln>
          </p:spPr>
          <p:txBody>
            <a:bodyPr wrap="square" lIns="0" tIns="0" rIns="0" bIns="0" rtlCol="0"/>
            <a:lstStyle/>
            <a:p>
              <a:endParaRPr/>
            </a:p>
          </p:txBody>
        </p:sp>
        <p:sp>
          <p:nvSpPr>
            <p:cNvPr id="98" name="object 20">
              <a:extLst>
                <a:ext uri="{FF2B5EF4-FFF2-40B4-BE49-F238E27FC236}">
                  <a16:creationId xmlns:a16="http://schemas.microsoft.com/office/drawing/2014/main" id="{43798913-FAF2-3D4E-9A99-A9098B8D10C1}"/>
                </a:ext>
              </a:extLst>
            </p:cNvPr>
            <p:cNvSpPr/>
            <p:nvPr/>
          </p:nvSpPr>
          <p:spPr>
            <a:xfrm>
              <a:off x="12983672" y="5422101"/>
              <a:ext cx="0" cy="1367790"/>
            </a:xfrm>
            <a:custGeom>
              <a:avLst/>
              <a:gdLst/>
              <a:ahLst/>
              <a:cxnLst/>
              <a:rect l="l" t="t" r="r" b="b"/>
              <a:pathLst>
                <a:path h="1367790">
                  <a:moveTo>
                    <a:pt x="0" y="1367581"/>
                  </a:moveTo>
                  <a:lnTo>
                    <a:pt x="0" y="0"/>
                  </a:lnTo>
                </a:path>
              </a:pathLst>
            </a:custGeom>
            <a:ln w="32742">
              <a:solidFill>
                <a:schemeClr val="accent1"/>
              </a:solidFill>
            </a:ln>
          </p:spPr>
          <p:txBody>
            <a:bodyPr wrap="square" lIns="0" tIns="0" rIns="0" bIns="0" rtlCol="0"/>
            <a:lstStyle/>
            <a:p>
              <a:endParaRPr/>
            </a:p>
          </p:txBody>
        </p:sp>
        <p:sp>
          <p:nvSpPr>
            <p:cNvPr id="99" name="object 21">
              <a:extLst>
                <a:ext uri="{FF2B5EF4-FFF2-40B4-BE49-F238E27FC236}">
                  <a16:creationId xmlns:a16="http://schemas.microsoft.com/office/drawing/2014/main" id="{6ECBBF80-A38A-4A47-B265-EDDD8AF3C2F7}"/>
                </a:ext>
              </a:extLst>
            </p:cNvPr>
            <p:cNvSpPr/>
            <p:nvPr/>
          </p:nvSpPr>
          <p:spPr>
            <a:xfrm>
              <a:off x="12624669" y="4483837"/>
              <a:ext cx="0" cy="1367790"/>
            </a:xfrm>
            <a:custGeom>
              <a:avLst/>
              <a:gdLst/>
              <a:ahLst/>
              <a:cxnLst/>
              <a:rect l="l" t="t" r="r" b="b"/>
              <a:pathLst>
                <a:path h="1367789">
                  <a:moveTo>
                    <a:pt x="0" y="1367581"/>
                  </a:moveTo>
                  <a:lnTo>
                    <a:pt x="0" y="0"/>
                  </a:lnTo>
                </a:path>
              </a:pathLst>
            </a:custGeom>
            <a:ln w="26794">
              <a:solidFill>
                <a:schemeClr val="accent1"/>
              </a:solidFill>
            </a:ln>
          </p:spPr>
          <p:txBody>
            <a:bodyPr wrap="square" lIns="0" tIns="0" rIns="0" bIns="0" rtlCol="0"/>
            <a:lstStyle/>
            <a:p>
              <a:endParaRPr/>
            </a:p>
          </p:txBody>
        </p:sp>
        <p:sp>
          <p:nvSpPr>
            <p:cNvPr id="100" name="object 22">
              <a:extLst>
                <a:ext uri="{FF2B5EF4-FFF2-40B4-BE49-F238E27FC236}">
                  <a16:creationId xmlns:a16="http://schemas.microsoft.com/office/drawing/2014/main" id="{C0F9BFFD-388F-6C49-98CD-ED33AD82BF2A}"/>
                </a:ext>
              </a:extLst>
            </p:cNvPr>
            <p:cNvSpPr/>
            <p:nvPr/>
          </p:nvSpPr>
          <p:spPr>
            <a:xfrm>
              <a:off x="6916374" y="4541066"/>
              <a:ext cx="0" cy="1367790"/>
            </a:xfrm>
            <a:custGeom>
              <a:avLst/>
              <a:gdLst/>
              <a:ahLst/>
              <a:cxnLst/>
              <a:rect l="l" t="t" r="r" b="b"/>
              <a:pathLst>
                <a:path h="1367789">
                  <a:moveTo>
                    <a:pt x="0" y="1367581"/>
                  </a:moveTo>
                  <a:lnTo>
                    <a:pt x="0" y="0"/>
                  </a:lnTo>
                </a:path>
              </a:pathLst>
            </a:custGeom>
            <a:ln w="16072">
              <a:solidFill>
                <a:schemeClr val="accent1"/>
              </a:solidFill>
            </a:ln>
          </p:spPr>
          <p:txBody>
            <a:bodyPr wrap="square" lIns="0" tIns="0" rIns="0" bIns="0" rtlCol="0"/>
            <a:lstStyle/>
            <a:p>
              <a:endParaRPr/>
            </a:p>
          </p:txBody>
        </p:sp>
        <p:sp>
          <p:nvSpPr>
            <p:cNvPr id="101" name="object 23">
              <a:extLst>
                <a:ext uri="{FF2B5EF4-FFF2-40B4-BE49-F238E27FC236}">
                  <a16:creationId xmlns:a16="http://schemas.microsoft.com/office/drawing/2014/main" id="{C814F3D8-E823-B44C-80F2-1CA8D3806A86}"/>
                </a:ext>
              </a:extLst>
            </p:cNvPr>
            <p:cNvSpPr/>
            <p:nvPr/>
          </p:nvSpPr>
          <p:spPr>
            <a:xfrm>
              <a:off x="7380410" y="4541066"/>
              <a:ext cx="0" cy="1367790"/>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sp>
          <p:nvSpPr>
            <p:cNvPr id="102" name="object 24">
              <a:extLst>
                <a:ext uri="{FF2B5EF4-FFF2-40B4-BE49-F238E27FC236}">
                  <a16:creationId xmlns:a16="http://schemas.microsoft.com/office/drawing/2014/main" id="{524FB99C-8B17-3B41-BE4C-CF65A5FA4BD6}"/>
                </a:ext>
              </a:extLst>
            </p:cNvPr>
            <p:cNvSpPr/>
            <p:nvPr/>
          </p:nvSpPr>
          <p:spPr>
            <a:xfrm>
              <a:off x="19441053" y="4541066"/>
              <a:ext cx="0" cy="1367790"/>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sp>
          <p:nvSpPr>
            <p:cNvPr id="103" name="object 25">
              <a:extLst>
                <a:ext uri="{FF2B5EF4-FFF2-40B4-BE49-F238E27FC236}">
                  <a16:creationId xmlns:a16="http://schemas.microsoft.com/office/drawing/2014/main" id="{8B113C69-7A01-EE4E-BDA7-89A955A66C29}"/>
                </a:ext>
              </a:extLst>
            </p:cNvPr>
            <p:cNvSpPr/>
            <p:nvPr/>
          </p:nvSpPr>
          <p:spPr>
            <a:xfrm>
              <a:off x="6366464" y="4541066"/>
              <a:ext cx="0" cy="1367790"/>
            </a:xfrm>
            <a:custGeom>
              <a:avLst/>
              <a:gdLst/>
              <a:ahLst/>
              <a:cxnLst/>
              <a:rect l="l" t="t" r="r" b="b"/>
              <a:pathLst>
                <a:path h="1367789">
                  <a:moveTo>
                    <a:pt x="0" y="1367581"/>
                  </a:moveTo>
                  <a:lnTo>
                    <a:pt x="0" y="0"/>
                  </a:lnTo>
                </a:path>
              </a:pathLst>
            </a:custGeom>
            <a:ln w="10125">
              <a:solidFill>
                <a:schemeClr val="accent1"/>
              </a:solidFill>
            </a:ln>
          </p:spPr>
          <p:txBody>
            <a:bodyPr wrap="square" lIns="0" tIns="0" rIns="0" bIns="0" rtlCol="0"/>
            <a:lstStyle/>
            <a:p>
              <a:endParaRPr/>
            </a:p>
          </p:txBody>
        </p:sp>
        <p:sp>
          <p:nvSpPr>
            <p:cNvPr id="104" name="object 26">
              <a:extLst>
                <a:ext uri="{FF2B5EF4-FFF2-40B4-BE49-F238E27FC236}">
                  <a16:creationId xmlns:a16="http://schemas.microsoft.com/office/drawing/2014/main" id="{2CB9B50F-D403-2F42-811B-B2A9A5953980}"/>
                </a:ext>
              </a:extLst>
            </p:cNvPr>
            <p:cNvSpPr/>
            <p:nvPr/>
          </p:nvSpPr>
          <p:spPr>
            <a:xfrm>
              <a:off x="240378" y="5628290"/>
              <a:ext cx="0" cy="1367790"/>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05" name="object 27">
              <a:extLst>
                <a:ext uri="{FF2B5EF4-FFF2-40B4-BE49-F238E27FC236}">
                  <a16:creationId xmlns:a16="http://schemas.microsoft.com/office/drawing/2014/main" id="{7DAC9B2E-09C0-FA4B-A612-CCE0602E2EB3}"/>
                </a:ext>
              </a:extLst>
            </p:cNvPr>
            <p:cNvSpPr/>
            <p:nvPr/>
          </p:nvSpPr>
          <p:spPr>
            <a:xfrm>
              <a:off x="240379" y="4541066"/>
              <a:ext cx="0" cy="1367790"/>
            </a:xfrm>
            <a:custGeom>
              <a:avLst/>
              <a:gdLst/>
              <a:ahLst/>
              <a:cxnLst/>
              <a:rect l="l" t="t" r="r" b="b"/>
              <a:pathLst>
                <a:path h="1367789">
                  <a:moveTo>
                    <a:pt x="0" y="1367581"/>
                  </a:moveTo>
                  <a:lnTo>
                    <a:pt x="0" y="0"/>
                  </a:lnTo>
                </a:path>
              </a:pathLst>
            </a:custGeom>
            <a:ln w="10125">
              <a:solidFill>
                <a:schemeClr val="accent1"/>
              </a:solidFill>
            </a:ln>
          </p:spPr>
          <p:txBody>
            <a:bodyPr wrap="square" lIns="0" tIns="0" rIns="0" bIns="0" rtlCol="0"/>
            <a:lstStyle/>
            <a:p>
              <a:endParaRPr/>
            </a:p>
          </p:txBody>
        </p:sp>
        <p:sp>
          <p:nvSpPr>
            <p:cNvPr id="106" name="object 28">
              <a:extLst>
                <a:ext uri="{FF2B5EF4-FFF2-40B4-BE49-F238E27FC236}">
                  <a16:creationId xmlns:a16="http://schemas.microsoft.com/office/drawing/2014/main" id="{3CD5AFA5-40F0-9D46-A60E-1006FBFB042E}"/>
                </a:ext>
              </a:extLst>
            </p:cNvPr>
            <p:cNvSpPr/>
            <p:nvPr/>
          </p:nvSpPr>
          <p:spPr>
            <a:xfrm>
              <a:off x="5945333" y="4541066"/>
              <a:ext cx="0" cy="1367790"/>
            </a:xfrm>
            <a:custGeom>
              <a:avLst/>
              <a:gdLst/>
              <a:ahLst/>
              <a:cxnLst/>
              <a:rect l="l" t="t" r="r" b="b"/>
              <a:pathLst>
                <a:path h="1367789">
                  <a:moveTo>
                    <a:pt x="0" y="1367581"/>
                  </a:moveTo>
                  <a:lnTo>
                    <a:pt x="0" y="0"/>
                  </a:lnTo>
                </a:path>
              </a:pathLst>
            </a:custGeom>
            <a:ln w="8931">
              <a:solidFill>
                <a:schemeClr val="accent1"/>
              </a:solidFill>
            </a:ln>
          </p:spPr>
          <p:txBody>
            <a:bodyPr wrap="square" lIns="0" tIns="0" rIns="0" bIns="0" rtlCol="0"/>
            <a:lstStyle/>
            <a:p>
              <a:endParaRPr/>
            </a:p>
          </p:txBody>
        </p:sp>
        <p:sp>
          <p:nvSpPr>
            <p:cNvPr id="107" name="object 29">
              <a:extLst>
                <a:ext uri="{FF2B5EF4-FFF2-40B4-BE49-F238E27FC236}">
                  <a16:creationId xmlns:a16="http://schemas.microsoft.com/office/drawing/2014/main" id="{A69DFDBC-31F5-7C43-BC33-DA9E3A05C44A}"/>
                </a:ext>
              </a:extLst>
            </p:cNvPr>
            <p:cNvSpPr/>
            <p:nvPr/>
          </p:nvSpPr>
          <p:spPr>
            <a:xfrm>
              <a:off x="647602" y="4541066"/>
              <a:ext cx="0" cy="1367790"/>
            </a:xfrm>
            <a:custGeom>
              <a:avLst/>
              <a:gdLst/>
              <a:ahLst/>
              <a:cxnLst/>
              <a:rect l="l" t="t" r="r" b="b"/>
              <a:pathLst>
                <a:path h="1367789">
                  <a:moveTo>
                    <a:pt x="0" y="1367581"/>
                  </a:moveTo>
                  <a:lnTo>
                    <a:pt x="0" y="0"/>
                  </a:lnTo>
                </a:path>
              </a:pathLst>
            </a:custGeom>
            <a:ln w="7737">
              <a:solidFill>
                <a:schemeClr val="accent1"/>
              </a:solidFill>
            </a:ln>
          </p:spPr>
          <p:txBody>
            <a:bodyPr wrap="square" lIns="0" tIns="0" rIns="0" bIns="0" rtlCol="0"/>
            <a:lstStyle/>
            <a:p>
              <a:endParaRPr/>
            </a:p>
          </p:txBody>
        </p:sp>
      </p:grpSp>
    </p:spTree>
    <p:extLst>
      <p:ext uri="{BB962C8B-B14F-4D97-AF65-F5344CB8AC3E}">
        <p14:creationId xmlns:p14="http://schemas.microsoft.com/office/powerpoint/2010/main" val="1364929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Intro Bold">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340818" y="2634442"/>
            <a:ext cx="3198970" cy="1602589"/>
          </a:xfrm>
        </p:spPr>
        <p:txBody>
          <a:bodyPr lIns="0" tIns="0" rIns="0" bIns="0">
            <a:noAutofit/>
          </a:bodyPr>
          <a:lstStyle>
            <a:lvl1pPr algn="ctr">
              <a:defRPr sz="1100" b="1" i="0" spc="400" baseline="0">
                <a:solidFill>
                  <a:srgbClr val="FFFFFF"/>
                </a:solidFill>
                <a:latin typeface="Obviously Wide Semi" pitchFamily="82" charset="77"/>
              </a:defRPr>
            </a:lvl1pPr>
          </a:lstStyle>
          <a:p>
            <a:r>
              <a:rPr lang="en-US" dirty="0"/>
              <a:t>CLICK TO ADD TITLE</a:t>
            </a:r>
          </a:p>
        </p:txBody>
      </p:sp>
      <p:grpSp>
        <p:nvGrpSpPr>
          <p:cNvPr id="9" name="Group 8">
            <a:extLst>
              <a:ext uri="{FF2B5EF4-FFF2-40B4-BE49-F238E27FC236}">
                <a16:creationId xmlns:a16="http://schemas.microsoft.com/office/drawing/2014/main" id="{2A9D808A-998A-5041-BFB1-7A2946F9ABE8}"/>
              </a:ext>
            </a:extLst>
          </p:cNvPr>
          <p:cNvGrpSpPr/>
          <p:nvPr userDrawn="1"/>
        </p:nvGrpSpPr>
        <p:grpSpPr>
          <a:xfrm>
            <a:off x="97536" y="2597084"/>
            <a:ext cx="11692128" cy="1663833"/>
            <a:chOff x="240378" y="4483837"/>
            <a:chExt cx="19200675" cy="2548833"/>
          </a:xfrm>
        </p:grpSpPr>
        <p:sp>
          <p:nvSpPr>
            <p:cNvPr id="10" name="object 7">
              <a:extLst>
                <a:ext uri="{FF2B5EF4-FFF2-40B4-BE49-F238E27FC236}">
                  <a16:creationId xmlns:a16="http://schemas.microsoft.com/office/drawing/2014/main" id="{8BB2DE5B-3FFD-ED4A-B1E5-CB90D9211F74}"/>
                </a:ext>
              </a:extLst>
            </p:cNvPr>
            <p:cNvSpPr/>
            <p:nvPr/>
          </p:nvSpPr>
          <p:spPr>
            <a:xfrm>
              <a:off x="624383" y="5628290"/>
              <a:ext cx="0" cy="1367790"/>
            </a:xfrm>
            <a:custGeom>
              <a:avLst/>
              <a:gdLst/>
              <a:ahLst/>
              <a:cxnLst/>
              <a:rect l="l" t="t" r="r" b="b"/>
              <a:pathLst>
                <a:path h="1367790">
                  <a:moveTo>
                    <a:pt x="0" y="1367591"/>
                  </a:moveTo>
                  <a:lnTo>
                    <a:pt x="0" y="0"/>
                  </a:lnTo>
                </a:path>
              </a:pathLst>
            </a:custGeom>
            <a:ln w="38700">
              <a:solidFill>
                <a:schemeClr val="accent1"/>
              </a:solidFill>
            </a:ln>
          </p:spPr>
          <p:txBody>
            <a:bodyPr wrap="square" lIns="0" tIns="0" rIns="0" bIns="0" rtlCol="0"/>
            <a:lstStyle/>
            <a:p>
              <a:endParaRPr/>
            </a:p>
          </p:txBody>
        </p:sp>
        <p:sp>
          <p:nvSpPr>
            <p:cNvPr id="11" name="object 8">
              <a:extLst>
                <a:ext uri="{FF2B5EF4-FFF2-40B4-BE49-F238E27FC236}">
                  <a16:creationId xmlns:a16="http://schemas.microsoft.com/office/drawing/2014/main" id="{74A3DAC4-4AFD-8D42-A1DD-8315FADF171F}"/>
                </a:ext>
              </a:extLst>
            </p:cNvPr>
            <p:cNvSpPr/>
            <p:nvPr/>
          </p:nvSpPr>
          <p:spPr>
            <a:xfrm>
              <a:off x="5883289" y="5628290"/>
              <a:ext cx="0" cy="1367790"/>
            </a:xfrm>
            <a:custGeom>
              <a:avLst/>
              <a:gdLst/>
              <a:ahLst/>
              <a:cxnLst/>
              <a:rect l="l" t="t" r="r" b="b"/>
              <a:pathLst>
                <a:path h="1367790">
                  <a:moveTo>
                    <a:pt x="0" y="1367591"/>
                  </a:moveTo>
                  <a:lnTo>
                    <a:pt x="0" y="0"/>
                  </a:lnTo>
                </a:path>
              </a:pathLst>
            </a:custGeom>
            <a:ln w="37506">
              <a:solidFill>
                <a:schemeClr val="accent1"/>
              </a:solidFill>
            </a:ln>
          </p:spPr>
          <p:txBody>
            <a:bodyPr wrap="square" lIns="0" tIns="0" rIns="0" bIns="0" rtlCol="0"/>
            <a:lstStyle/>
            <a:p>
              <a:endParaRPr/>
            </a:p>
          </p:txBody>
        </p:sp>
        <p:sp>
          <p:nvSpPr>
            <p:cNvPr id="12" name="object 9">
              <a:extLst>
                <a:ext uri="{FF2B5EF4-FFF2-40B4-BE49-F238E27FC236}">
                  <a16:creationId xmlns:a16="http://schemas.microsoft.com/office/drawing/2014/main" id="{943264AF-72D4-0348-9907-1B87C4EE0386}"/>
                </a:ext>
              </a:extLst>
            </p:cNvPr>
            <p:cNvSpPr/>
            <p:nvPr/>
          </p:nvSpPr>
          <p:spPr>
            <a:xfrm>
              <a:off x="6314331" y="5628290"/>
              <a:ext cx="0" cy="1367790"/>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3" name="object 10">
              <a:extLst>
                <a:ext uri="{FF2B5EF4-FFF2-40B4-BE49-F238E27FC236}">
                  <a16:creationId xmlns:a16="http://schemas.microsoft.com/office/drawing/2014/main" id="{F8DCC481-A695-E042-87D4-5CF1C327D425}"/>
                </a:ext>
              </a:extLst>
            </p:cNvPr>
            <p:cNvSpPr/>
            <p:nvPr/>
          </p:nvSpPr>
          <p:spPr>
            <a:xfrm>
              <a:off x="7345512" y="5628290"/>
              <a:ext cx="0" cy="1367790"/>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a:p>
          </p:txBody>
        </p:sp>
        <p:sp>
          <p:nvSpPr>
            <p:cNvPr id="14" name="object 11">
              <a:extLst>
                <a:ext uri="{FF2B5EF4-FFF2-40B4-BE49-F238E27FC236}">
                  <a16:creationId xmlns:a16="http://schemas.microsoft.com/office/drawing/2014/main" id="{8C5119C7-70B9-314A-A284-CC11B82D9A19}"/>
                </a:ext>
              </a:extLst>
            </p:cNvPr>
            <p:cNvSpPr/>
            <p:nvPr/>
          </p:nvSpPr>
          <p:spPr>
            <a:xfrm>
              <a:off x="19304337" y="5628290"/>
              <a:ext cx="0" cy="1367790"/>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a:p>
          </p:txBody>
        </p:sp>
        <p:sp>
          <p:nvSpPr>
            <p:cNvPr id="15" name="object 12">
              <a:extLst>
                <a:ext uri="{FF2B5EF4-FFF2-40B4-BE49-F238E27FC236}">
                  <a16:creationId xmlns:a16="http://schemas.microsoft.com/office/drawing/2014/main" id="{A790CFD8-B3EE-3B4B-B030-4DC4CB5E6044}"/>
                </a:ext>
              </a:extLst>
            </p:cNvPr>
            <p:cNvSpPr/>
            <p:nvPr/>
          </p:nvSpPr>
          <p:spPr>
            <a:xfrm>
              <a:off x="6900865" y="5628290"/>
              <a:ext cx="0" cy="1367790"/>
            </a:xfrm>
            <a:custGeom>
              <a:avLst/>
              <a:gdLst/>
              <a:ahLst/>
              <a:cxnLst/>
              <a:rect l="l" t="t" r="r" b="b"/>
              <a:pathLst>
                <a:path h="1367790">
                  <a:moveTo>
                    <a:pt x="0" y="1367591"/>
                  </a:moveTo>
                  <a:lnTo>
                    <a:pt x="0" y="0"/>
                  </a:lnTo>
                </a:path>
              </a:pathLst>
            </a:custGeom>
            <a:ln w="30365">
              <a:solidFill>
                <a:schemeClr val="accent1"/>
              </a:solidFill>
            </a:ln>
          </p:spPr>
          <p:txBody>
            <a:bodyPr wrap="square" lIns="0" tIns="0" rIns="0" bIns="0" rtlCol="0"/>
            <a:lstStyle/>
            <a:p>
              <a:endParaRPr/>
            </a:p>
          </p:txBody>
        </p:sp>
        <p:sp>
          <p:nvSpPr>
            <p:cNvPr id="16" name="object 13">
              <a:extLst>
                <a:ext uri="{FF2B5EF4-FFF2-40B4-BE49-F238E27FC236}">
                  <a16:creationId xmlns:a16="http://schemas.microsoft.com/office/drawing/2014/main" id="{80F6F9EB-9F98-E747-89E5-9527BDB490FE}"/>
                </a:ext>
              </a:extLst>
            </p:cNvPr>
            <p:cNvSpPr/>
            <p:nvPr/>
          </p:nvSpPr>
          <p:spPr>
            <a:xfrm>
              <a:off x="11270664" y="5664880"/>
              <a:ext cx="0" cy="1367790"/>
            </a:xfrm>
            <a:custGeom>
              <a:avLst/>
              <a:gdLst/>
              <a:ahLst/>
              <a:cxnLst/>
              <a:rect l="l" t="t" r="r" b="b"/>
              <a:pathLst>
                <a:path h="1367790">
                  <a:moveTo>
                    <a:pt x="0" y="1367591"/>
                  </a:moveTo>
                  <a:lnTo>
                    <a:pt x="0" y="0"/>
                  </a:lnTo>
                </a:path>
              </a:pathLst>
            </a:custGeom>
            <a:ln w="18460">
              <a:solidFill>
                <a:schemeClr val="accent1"/>
              </a:solidFill>
            </a:ln>
          </p:spPr>
          <p:txBody>
            <a:bodyPr wrap="square" lIns="0" tIns="0" rIns="0" bIns="0" rtlCol="0"/>
            <a:lstStyle/>
            <a:p>
              <a:endParaRPr/>
            </a:p>
          </p:txBody>
        </p:sp>
        <p:sp>
          <p:nvSpPr>
            <p:cNvPr id="17" name="object 14">
              <a:extLst>
                <a:ext uri="{FF2B5EF4-FFF2-40B4-BE49-F238E27FC236}">
                  <a16:creationId xmlns:a16="http://schemas.microsoft.com/office/drawing/2014/main" id="{B36F2233-92DA-7D46-A0DE-85461A5DB1D4}"/>
                </a:ext>
              </a:extLst>
            </p:cNvPr>
            <p:cNvSpPr/>
            <p:nvPr/>
          </p:nvSpPr>
          <p:spPr>
            <a:xfrm>
              <a:off x="15300301" y="5628290"/>
              <a:ext cx="0" cy="1367790"/>
            </a:xfrm>
            <a:custGeom>
              <a:avLst/>
              <a:gdLst/>
              <a:ahLst/>
              <a:cxnLst/>
              <a:rect l="l" t="t" r="r" b="b"/>
              <a:pathLst>
                <a:path h="1367790">
                  <a:moveTo>
                    <a:pt x="0" y="1367591"/>
                  </a:moveTo>
                  <a:lnTo>
                    <a:pt x="0" y="0"/>
                  </a:lnTo>
                </a:path>
              </a:pathLst>
            </a:custGeom>
            <a:ln w="13695">
              <a:solidFill>
                <a:schemeClr val="accent1"/>
              </a:solidFill>
            </a:ln>
          </p:spPr>
          <p:txBody>
            <a:bodyPr wrap="square" lIns="0" tIns="0" rIns="0" bIns="0" rtlCol="0"/>
            <a:lstStyle/>
            <a:p>
              <a:endParaRPr/>
            </a:p>
          </p:txBody>
        </p:sp>
        <p:sp>
          <p:nvSpPr>
            <p:cNvPr id="18" name="object 15">
              <a:extLst>
                <a:ext uri="{FF2B5EF4-FFF2-40B4-BE49-F238E27FC236}">
                  <a16:creationId xmlns:a16="http://schemas.microsoft.com/office/drawing/2014/main" id="{4E2D492C-3EDE-C74B-B549-F35C07EA1682}"/>
                </a:ext>
              </a:extLst>
            </p:cNvPr>
            <p:cNvSpPr/>
            <p:nvPr/>
          </p:nvSpPr>
          <p:spPr>
            <a:xfrm>
              <a:off x="7755302" y="5628290"/>
              <a:ext cx="0" cy="1367790"/>
            </a:xfrm>
            <a:custGeom>
              <a:avLst/>
              <a:gdLst/>
              <a:ahLst/>
              <a:cxnLst/>
              <a:rect l="l" t="t" r="r" b="b"/>
              <a:pathLst>
                <a:path h="1367790">
                  <a:moveTo>
                    <a:pt x="0" y="1367591"/>
                  </a:moveTo>
                  <a:lnTo>
                    <a:pt x="0" y="0"/>
                  </a:lnTo>
                </a:path>
              </a:pathLst>
            </a:custGeom>
            <a:ln w="13695">
              <a:solidFill>
                <a:schemeClr val="accent1"/>
              </a:solidFill>
            </a:ln>
          </p:spPr>
          <p:txBody>
            <a:bodyPr wrap="square" lIns="0" tIns="0" rIns="0" bIns="0" rtlCol="0"/>
            <a:lstStyle/>
            <a:p>
              <a:endParaRPr/>
            </a:p>
          </p:txBody>
        </p:sp>
        <p:sp>
          <p:nvSpPr>
            <p:cNvPr id="19" name="object 16">
              <a:extLst>
                <a:ext uri="{FF2B5EF4-FFF2-40B4-BE49-F238E27FC236}">
                  <a16:creationId xmlns:a16="http://schemas.microsoft.com/office/drawing/2014/main" id="{18DBC867-C47F-654C-B38C-F8DCAC3AE98F}"/>
                </a:ext>
              </a:extLst>
            </p:cNvPr>
            <p:cNvSpPr/>
            <p:nvPr/>
          </p:nvSpPr>
          <p:spPr>
            <a:xfrm>
              <a:off x="15866947" y="5628290"/>
              <a:ext cx="0" cy="1367790"/>
            </a:xfrm>
            <a:custGeom>
              <a:avLst/>
              <a:gdLst/>
              <a:ahLst/>
              <a:cxnLst/>
              <a:rect l="l" t="t" r="r" b="b"/>
              <a:pathLst>
                <a:path h="1367790">
                  <a:moveTo>
                    <a:pt x="0" y="1367591"/>
                  </a:moveTo>
                  <a:lnTo>
                    <a:pt x="0" y="0"/>
                  </a:lnTo>
                </a:path>
              </a:pathLst>
            </a:custGeom>
            <a:ln w="7737">
              <a:solidFill>
                <a:schemeClr val="accent1"/>
              </a:solidFill>
            </a:ln>
          </p:spPr>
          <p:txBody>
            <a:bodyPr wrap="square" lIns="0" tIns="0" rIns="0" bIns="0" rtlCol="0"/>
            <a:lstStyle/>
            <a:p>
              <a:endParaRPr/>
            </a:p>
          </p:txBody>
        </p:sp>
        <p:sp>
          <p:nvSpPr>
            <p:cNvPr id="20" name="object 17">
              <a:extLst>
                <a:ext uri="{FF2B5EF4-FFF2-40B4-BE49-F238E27FC236}">
                  <a16:creationId xmlns:a16="http://schemas.microsoft.com/office/drawing/2014/main" id="{DDE6AE74-3EA2-9D4C-B18A-B9485EA57A66}"/>
                </a:ext>
              </a:extLst>
            </p:cNvPr>
            <p:cNvSpPr/>
            <p:nvPr/>
          </p:nvSpPr>
          <p:spPr>
            <a:xfrm>
              <a:off x="15965052" y="4738307"/>
              <a:ext cx="0" cy="1367790"/>
            </a:xfrm>
            <a:custGeom>
              <a:avLst/>
              <a:gdLst/>
              <a:ahLst/>
              <a:cxnLst/>
              <a:rect l="l" t="t" r="r" b="b"/>
              <a:pathLst>
                <a:path h="1367789">
                  <a:moveTo>
                    <a:pt x="0" y="1367581"/>
                  </a:moveTo>
                  <a:lnTo>
                    <a:pt x="0" y="0"/>
                  </a:lnTo>
                </a:path>
              </a:pathLst>
            </a:custGeom>
            <a:ln w="37506">
              <a:solidFill>
                <a:schemeClr val="accent1"/>
              </a:solidFill>
            </a:ln>
          </p:spPr>
          <p:txBody>
            <a:bodyPr wrap="square" lIns="0" tIns="0" rIns="0" bIns="0" rtlCol="0"/>
            <a:lstStyle/>
            <a:p>
              <a:endParaRPr/>
            </a:p>
          </p:txBody>
        </p:sp>
        <p:sp>
          <p:nvSpPr>
            <p:cNvPr id="21" name="object 18">
              <a:extLst>
                <a:ext uri="{FF2B5EF4-FFF2-40B4-BE49-F238E27FC236}">
                  <a16:creationId xmlns:a16="http://schemas.microsoft.com/office/drawing/2014/main" id="{A0EAA463-9738-8345-883E-EC969D00DDE2}"/>
                </a:ext>
              </a:extLst>
            </p:cNvPr>
            <p:cNvSpPr/>
            <p:nvPr/>
          </p:nvSpPr>
          <p:spPr>
            <a:xfrm>
              <a:off x="15382035" y="4541066"/>
              <a:ext cx="0" cy="1367790"/>
            </a:xfrm>
            <a:custGeom>
              <a:avLst/>
              <a:gdLst/>
              <a:ahLst/>
              <a:cxnLst/>
              <a:rect l="l" t="t" r="r" b="b"/>
              <a:pathLst>
                <a:path h="1367789">
                  <a:moveTo>
                    <a:pt x="0" y="1367581"/>
                  </a:moveTo>
                  <a:lnTo>
                    <a:pt x="0" y="0"/>
                  </a:lnTo>
                </a:path>
              </a:pathLst>
            </a:custGeom>
            <a:ln w="32742">
              <a:solidFill>
                <a:schemeClr val="accent1"/>
              </a:solidFill>
            </a:ln>
          </p:spPr>
          <p:txBody>
            <a:bodyPr wrap="square" lIns="0" tIns="0" rIns="0" bIns="0" rtlCol="0"/>
            <a:lstStyle/>
            <a:p>
              <a:endParaRPr/>
            </a:p>
          </p:txBody>
        </p:sp>
        <p:sp>
          <p:nvSpPr>
            <p:cNvPr id="22" name="object 19">
              <a:extLst>
                <a:ext uri="{FF2B5EF4-FFF2-40B4-BE49-F238E27FC236}">
                  <a16:creationId xmlns:a16="http://schemas.microsoft.com/office/drawing/2014/main" id="{A134924B-7C79-EB46-95A6-877C3B60E905}"/>
                </a:ext>
              </a:extLst>
            </p:cNvPr>
            <p:cNvSpPr/>
            <p:nvPr/>
          </p:nvSpPr>
          <p:spPr>
            <a:xfrm>
              <a:off x="11695753" y="5422101"/>
              <a:ext cx="0" cy="1367790"/>
            </a:xfrm>
            <a:custGeom>
              <a:avLst/>
              <a:gdLst/>
              <a:ahLst/>
              <a:cxnLst/>
              <a:rect l="l" t="t" r="r" b="b"/>
              <a:pathLst>
                <a:path h="1367790">
                  <a:moveTo>
                    <a:pt x="0" y="1367581"/>
                  </a:moveTo>
                  <a:lnTo>
                    <a:pt x="0" y="0"/>
                  </a:lnTo>
                </a:path>
              </a:pathLst>
            </a:custGeom>
            <a:ln w="32742">
              <a:solidFill>
                <a:schemeClr val="accent1"/>
              </a:solidFill>
            </a:ln>
          </p:spPr>
          <p:txBody>
            <a:bodyPr wrap="square" lIns="0" tIns="0" rIns="0" bIns="0" rtlCol="0"/>
            <a:lstStyle/>
            <a:p>
              <a:endParaRPr/>
            </a:p>
          </p:txBody>
        </p:sp>
        <p:sp>
          <p:nvSpPr>
            <p:cNvPr id="23" name="object 20">
              <a:extLst>
                <a:ext uri="{FF2B5EF4-FFF2-40B4-BE49-F238E27FC236}">
                  <a16:creationId xmlns:a16="http://schemas.microsoft.com/office/drawing/2014/main" id="{1EF490C6-E8DA-4542-93EE-30ADD1305A2B}"/>
                </a:ext>
              </a:extLst>
            </p:cNvPr>
            <p:cNvSpPr/>
            <p:nvPr/>
          </p:nvSpPr>
          <p:spPr>
            <a:xfrm>
              <a:off x="11336750" y="4483837"/>
              <a:ext cx="0" cy="1367790"/>
            </a:xfrm>
            <a:custGeom>
              <a:avLst/>
              <a:gdLst/>
              <a:ahLst/>
              <a:cxnLst/>
              <a:rect l="l" t="t" r="r" b="b"/>
              <a:pathLst>
                <a:path h="1367789">
                  <a:moveTo>
                    <a:pt x="0" y="1367581"/>
                  </a:moveTo>
                  <a:lnTo>
                    <a:pt x="0" y="0"/>
                  </a:lnTo>
                </a:path>
              </a:pathLst>
            </a:custGeom>
            <a:ln w="26794">
              <a:solidFill>
                <a:schemeClr val="accent1"/>
              </a:solidFill>
            </a:ln>
          </p:spPr>
          <p:txBody>
            <a:bodyPr wrap="square" lIns="0" tIns="0" rIns="0" bIns="0" rtlCol="0"/>
            <a:lstStyle/>
            <a:p>
              <a:endParaRPr/>
            </a:p>
          </p:txBody>
        </p:sp>
        <p:sp>
          <p:nvSpPr>
            <p:cNvPr id="24" name="object 21">
              <a:extLst>
                <a:ext uri="{FF2B5EF4-FFF2-40B4-BE49-F238E27FC236}">
                  <a16:creationId xmlns:a16="http://schemas.microsoft.com/office/drawing/2014/main" id="{68D33E33-5F94-404E-B2BB-FCEC25EBADD3}"/>
                </a:ext>
              </a:extLst>
            </p:cNvPr>
            <p:cNvSpPr/>
            <p:nvPr/>
          </p:nvSpPr>
          <p:spPr>
            <a:xfrm>
              <a:off x="6916374" y="4541066"/>
              <a:ext cx="0" cy="1367790"/>
            </a:xfrm>
            <a:custGeom>
              <a:avLst/>
              <a:gdLst/>
              <a:ahLst/>
              <a:cxnLst/>
              <a:rect l="l" t="t" r="r" b="b"/>
              <a:pathLst>
                <a:path h="1367789">
                  <a:moveTo>
                    <a:pt x="0" y="1367581"/>
                  </a:moveTo>
                  <a:lnTo>
                    <a:pt x="0" y="0"/>
                  </a:lnTo>
                </a:path>
              </a:pathLst>
            </a:custGeom>
            <a:ln w="16072">
              <a:solidFill>
                <a:schemeClr val="accent1"/>
              </a:solidFill>
            </a:ln>
          </p:spPr>
          <p:txBody>
            <a:bodyPr wrap="square" lIns="0" tIns="0" rIns="0" bIns="0" rtlCol="0"/>
            <a:lstStyle/>
            <a:p>
              <a:endParaRPr/>
            </a:p>
          </p:txBody>
        </p:sp>
        <p:sp>
          <p:nvSpPr>
            <p:cNvPr id="25" name="object 22">
              <a:extLst>
                <a:ext uri="{FF2B5EF4-FFF2-40B4-BE49-F238E27FC236}">
                  <a16:creationId xmlns:a16="http://schemas.microsoft.com/office/drawing/2014/main" id="{B9FCFFB0-0094-6448-87C3-0154061E6C27}"/>
                </a:ext>
              </a:extLst>
            </p:cNvPr>
            <p:cNvSpPr/>
            <p:nvPr/>
          </p:nvSpPr>
          <p:spPr>
            <a:xfrm>
              <a:off x="7380410" y="4541066"/>
              <a:ext cx="0" cy="1367790"/>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sp>
          <p:nvSpPr>
            <p:cNvPr id="26" name="object 23">
              <a:extLst>
                <a:ext uri="{FF2B5EF4-FFF2-40B4-BE49-F238E27FC236}">
                  <a16:creationId xmlns:a16="http://schemas.microsoft.com/office/drawing/2014/main" id="{CF8FCD71-F358-5C4E-934B-2BA8DB2A609C}"/>
                </a:ext>
              </a:extLst>
            </p:cNvPr>
            <p:cNvSpPr/>
            <p:nvPr/>
          </p:nvSpPr>
          <p:spPr>
            <a:xfrm>
              <a:off x="19441053" y="4541066"/>
              <a:ext cx="0" cy="1367790"/>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sp>
          <p:nvSpPr>
            <p:cNvPr id="27" name="object 24">
              <a:extLst>
                <a:ext uri="{FF2B5EF4-FFF2-40B4-BE49-F238E27FC236}">
                  <a16:creationId xmlns:a16="http://schemas.microsoft.com/office/drawing/2014/main" id="{4D434D3D-7DBC-6742-A8D9-F8B8FC8E1E05}"/>
                </a:ext>
              </a:extLst>
            </p:cNvPr>
            <p:cNvSpPr/>
            <p:nvPr/>
          </p:nvSpPr>
          <p:spPr>
            <a:xfrm>
              <a:off x="6366464" y="4541066"/>
              <a:ext cx="0" cy="1367790"/>
            </a:xfrm>
            <a:custGeom>
              <a:avLst/>
              <a:gdLst/>
              <a:ahLst/>
              <a:cxnLst/>
              <a:rect l="l" t="t" r="r" b="b"/>
              <a:pathLst>
                <a:path h="1367789">
                  <a:moveTo>
                    <a:pt x="0" y="1367581"/>
                  </a:moveTo>
                  <a:lnTo>
                    <a:pt x="0" y="0"/>
                  </a:lnTo>
                </a:path>
              </a:pathLst>
            </a:custGeom>
            <a:ln w="10125">
              <a:solidFill>
                <a:schemeClr val="accent1"/>
              </a:solidFill>
            </a:ln>
          </p:spPr>
          <p:txBody>
            <a:bodyPr wrap="square" lIns="0" tIns="0" rIns="0" bIns="0" rtlCol="0"/>
            <a:lstStyle/>
            <a:p>
              <a:endParaRPr/>
            </a:p>
          </p:txBody>
        </p:sp>
        <p:sp>
          <p:nvSpPr>
            <p:cNvPr id="28" name="object 25">
              <a:extLst>
                <a:ext uri="{FF2B5EF4-FFF2-40B4-BE49-F238E27FC236}">
                  <a16:creationId xmlns:a16="http://schemas.microsoft.com/office/drawing/2014/main" id="{8EA3B669-29FF-324B-8875-96C4B0655102}"/>
                </a:ext>
              </a:extLst>
            </p:cNvPr>
            <p:cNvSpPr/>
            <p:nvPr/>
          </p:nvSpPr>
          <p:spPr>
            <a:xfrm>
              <a:off x="240378" y="5628290"/>
              <a:ext cx="0" cy="1367790"/>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29" name="object 26">
              <a:extLst>
                <a:ext uri="{FF2B5EF4-FFF2-40B4-BE49-F238E27FC236}">
                  <a16:creationId xmlns:a16="http://schemas.microsoft.com/office/drawing/2014/main" id="{A7AB49EB-807B-EF46-A499-50B61F00A44C}"/>
                </a:ext>
              </a:extLst>
            </p:cNvPr>
            <p:cNvSpPr/>
            <p:nvPr/>
          </p:nvSpPr>
          <p:spPr>
            <a:xfrm>
              <a:off x="240379" y="4541066"/>
              <a:ext cx="0" cy="1367790"/>
            </a:xfrm>
            <a:custGeom>
              <a:avLst/>
              <a:gdLst/>
              <a:ahLst/>
              <a:cxnLst/>
              <a:rect l="l" t="t" r="r" b="b"/>
              <a:pathLst>
                <a:path h="1367789">
                  <a:moveTo>
                    <a:pt x="0" y="1367581"/>
                  </a:moveTo>
                  <a:lnTo>
                    <a:pt x="0" y="0"/>
                  </a:lnTo>
                </a:path>
              </a:pathLst>
            </a:custGeom>
            <a:ln w="10125">
              <a:solidFill>
                <a:schemeClr val="accent1"/>
              </a:solidFill>
            </a:ln>
          </p:spPr>
          <p:txBody>
            <a:bodyPr wrap="square" lIns="0" tIns="0" rIns="0" bIns="0" rtlCol="0"/>
            <a:lstStyle/>
            <a:p>
              <a:endParaRPr/>
            </a:p>
          </p:txBody>
        </p:sp>
        <p:sp>
          <p:nvSpPr>
            <p:cNvPr id="30" name="object 27">
              <a:extLst>
                <a:ext uri="{FF2B5EF4-FFF2-40B4-BE49-F238E27FC236}">
                  <a16:creationId xmlns:a16="http://schemas.microsoft.com/office/drawing/2014/main" id="{D7F997AF-AEF9-2744-936C-FDF7EDD6EF1C}"/>
                </a:ext>
              </a:extLst>
            </p:cNvPr>
            <p:cNvSpPr/>
            <p:nvPr/>
          </p:nvSpPr>
          <p:spPr>
            <a:xfrm>
              <a:off x="5945333" y="4541066"/>
              <a:ext cx="0" cy="1367790"/>
            </a:xfrm>
            <a:custGeom>
              <a:avLst/>
              <a:gdLst/>
              <a:ahLst/>
              <a:cxnLst/>
              <a:rect l="l" t="t" r="r" b="b"/>
              <a:pathLst>
                <a:path h="1367789">
                  <a:moveTo>
                    <a:pt x="0" y="1367581"/>
                  </a:moveTo>
                  <a:lnTo>
                    <a:pt x="0" y="0"/>
                  </a:lnTo>
                </a:path>
              </a:pathLst>
            </a:custGeom>
            <a:ln w="8931">
              <a:solidFill>
                <a:schemeClr val="accent1"/>
              </a:solidFill>
            </a:ln>
          </p:spPr>
          <p:txBody>
            <a:bodyPr wrap="square" lIns="0" tIns="0" rIns="0" bIns="0" rtlCol="0"/>
            <a:lstStyle/>
            <a:p>
              <a:endParaRPr/>
            </a:p>
          </p:txBody>
        </p:sp>
        <p:sp>
          <p:nvSpPr>
            <p:cNvPr id="31" name="object 28">
              <a:extLst>
                <a:ext uri="{FF2B5EF4-FFF2-40B4-BE49-F238E27FC236}">
                  <a16:creationId xmlns:a16="http://schemas.microsoft.com/office/drawing/2014/main" id="{6E991268-9DEC-3849-86EC-C254119BE1B1}"/>
                </a:ext>
              </a:extLst>
            </p:cNvPr>
            <p:cNvSpPr/>
            <p:nvPr/>
          </p:nvSpPr>
          <p:spPr>
            <a:xfrm>
              <a:off x="647602" y="4541066"/>
              <a:ext cx="0" cy="1367790"/>
            </a:xfrm>
            <a:custGeom>
              <a:avLst/>
              <a:gdLst/>
              <a:ahLst/>
              <a:cxnLst/>
              <a:rect l="l" t="t" r="r" b="b"/>
              <a:pathLst>
                <a:path h="1367789">
                  <a:moveTo>
                    <a:pt x="0" y="1367581"/>
                  </a:moveTo>
                  <a:lnTo>
                    <a:pt x="0" y="0"/>
                  </a:lnTo>
                </a:path>
              </a:pathLst>
            </a:custGeom>
            <a:ln w="7737">
              <a:solidFill>
                <a:schemeClr val="accent1"/>
              </a:solidFill>
            </a:ln>
          </p:spPr>
          <p:txBody>
            <a:bodyPr wrap="square" lIns="0" tIns="0" rIns="0" bIns="0" rtlCol="0"/>
            <a:lstStyle/>
            <a:p>
              <a:endParaRPr/>
            </a:p>
          </p:txBody>
        </p:sp>
      </p:grpSp>
      <p:sp>
        <p:nvSpPr>
          <p:cNvPr id="33" name="Picture Placeholder 32">
            <a:extLst>
              <a:ext uri="{FF2B5EF4-FFF2-40B4-BE49-F238E27FC236}">
                <a16:creationId xmlns:a16="http://schemas.microsoft.com/office/drawing/2014/main" id="{CC69924B-6F9A-8A4B-B6AB-AAFA31AABAF4}"/>
              </a:ext>
            </a:extLst>
          </p:cNvPr>
          <p:cNvSpPr>
            <a:spLocks noGrp="1"/>
          </p:cNvSpPr>
          <p:nvPr>
            <p:ph type="pic" sz="quarter" idx="13" hasCustomPrompt="1"/>
          </p:nvPr>
        </p:nvSpPr>
        <p:spPr>
          <a:xfrm>
            <a:off x="4779963" y="1731963"/>
            <a:ext cx="1754187" cy="3254375"/>
          </a:xfrm>
          <a:solidFill>
            <a:srgbClr val="FFFFFF"/>
          </a:solidFill>
        </p:spPr>
        <p:txBody>
          <a:bodyPr/>
          <a:lstStyle/>
          <a:p>
            <a:r>
              <a:rPr lang="en-US" dirty="0"/>
              <a:t>CLICK TO ADD PHOTO</a:t>
            </a:r>
          </a:p>
        </p:txBody>
      </p:sp>
      <p:sp>
        <p:nvSpPr>
          <p:cNvPr id="34" name="Picture Placeholder 32">
            <a:extLst>
              <a:ext uri="{FF2B5EF4-FFF2-40B4-BE49-F238E27FC236}">
                <a16:creationId xmlns:a16="http://schemas.microsoft.com/office/drawing/2014/main" id="{9EE5868A-D875-504B-BFAC-08676BF0F86E}"/>
              </a:ext>
            </a:extLst>
          </p:cNvPr>
          <p:cNvSpPr>
            <a:spLocks noGrp="1"/>
          </p:cNvSpPr>
          <p:nvPr>
            <p:ph type="pic" sz="quarter" idx="14" hasCustomPrompt="1"/>
          </p:nvPr>
        </p:nvSpPr>
        <p:spPr>
          <a:xfrm>
            <a:off x="7291515" y="1731963"/>
            <a:ext cx="1754187" cy="3254375"/>
          </a:xfrm>
          <a:solidFill>
            <a:srgbClr val="FFFFFF"/>
          </a:solidFill>
        </p:spPr>
        <p:txBody>
          <a:bodyPr/>
          <a:lstStyle/>
          <a:p>
            <a:r>
              <a:rPr lang="en-US" dirty="0"/>
              <a:t>CLICK TO ADD PHOTO</a:t>
            </a:r>
          </a:p>
        </p:txBody>
      </p:sp>
      <p:sp>
        <p:nvSpPr>
          <p:cNvPr id="35" name="Picture Placeholder 32">
            <a:extLst>
              <a:ext uri="{FF2B5EF4-FFF2-40B4-BE49-F238E27FC236}">
                <a16:creationId xmlns:a16="http://schemas.microsoft.com/office/drawing/2014/main" id="{D6FB1BFA-CB90-4148-93FA-32F819BD9767}"/>
              </a:ext>
            </a:extLst>
          </p:cNvPr>
          <p:cNvSpPr>
            <a:spLocks noGrp="1"/>
          </p:cNvSpPr>
          <p:nvPr>
            <p:ph type="pic" sz="quarter" idx="15" hasCustomPrompt="1"/>
          </p:nvPr>
        </p:nvSpPr>
        <p:spPr>
          <a:xfrm>
            <a:off x="9803067" y="1731963"/>
            <a:ext cx="1754187" cy="3254375"/>
          </a:xfrm>
          <a:solidFill>
            <a:srgbClr val="FFFFFF"/>
          </a:solidFill>
        </p:spPr>
        <p:txBody>
          <a:bodyPr/>
          <a:lstStyle/>
          <a:p>
            <a:r>
              <a:rPr lang="en-US" dirty="0"/>
              <a:t>CLICK TO ADD PHOTO</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4779963" y="5108946"/>
            <a:ext cx="2169473" cy="1358900"/>
          </a:xfrm>
        </p:spPr>
        <p:txBody>
          <a:bodyPr lIns="0" tIns="0" rIns="0" bIns="0">
            <a:noAutofit/>
          </a:bodyPr>
          <a:lstStyle>
            <a:lvl1pPr marL="0" indent="0">
              <a:spcBef>
                <a:spcPts val="0"/>
              </a:spcBef>
              <a:buNone/>
              <a:defRPr sz="1100" b="1" i="0">
                <a:solidFill>
                  <a:srgbClr val="FFFFFF"/>
                </a:solidFill>
                <a:latin typeface="Obviously Wide Semi" pitchFamily="82" charset="77"/>
              </a:defRPr>
            </a:lvl1pPr>
            <a:lvl2pPr marL="11113" indent="0">
              <a:buNone/>
              <a:tabLst/>
              <a:defRPr sz="800" b="1" i="0">
                <a:solidFill>
                  <a:schemeClr val="accent1"/>
                </a:solidFill>
                <a:latin typeface="Obviously Wide Medi" pitchFamily="82" charset="77"/>
              </a:defRPr>
            </a:lvl2pPr>
            <a:lvl3pPr marL="914400" indent="0">
              <a:buNone/>
              <a:defRPr/>
            </a:lvl3pPr>
            <a:lvl4pPr marL="1371600" indent="0">
              <a:buNone/>
              <a:defRPr/>
            </a:lvl4pPr>
            <a:lvl5pPr marL="1828800" indent="0">
              <a:buNone/>
              <a:defRPr/>
            </a:lvl5pPr>
          </a:lstStyle>
          <a:p>
            <a:pPr lvl="0"/>
            <a:r>
              <a:rPr lang="en-US" dirty="0"/>
              <a:t>CLICK TO ADD TEXT HERE UNDER PHOTO</a:t>
            </a:r>
          </a:p>
          <a:p>
            <a:pPr lvl="1"/>
            <a:r>
              <a:rPr lang="en-US" dirty="0"/>
              <a:t>Second Level</a:t>
            </a:r>
            <a:br>
              <a:rPr lang="en-US" dirty="0"/>
            </a:br>
            <a:r>
              <a:rPr lang="en-US" dirty="0"/>
              <a:t>Additional Line If Needed</a:t>
            </a:r>
          </a:p>
        </p:txBody>
      </p:sp>
      <p:sp>
        <p:nvSpPr>
          <p:cNvPr id="38" name="Text Placeholder 36">
            <a:extLst>
              <a:ext uri="{FF2B5EF4-FFF2-40B4-BE49-F238E27FC236}">
                <a16:creationId xmlns:a16="http://schemas.microsoft.com/office/drawing/2014/main" id="{1ED53BDF-8FC7-5B41-8852-DA848F467A45}"/>
              </a:ext>
            </a:extLst>
          </p:cNvPr>
          <p:cNvSpPr>
            <a:spLocks noGrp="1"/>
          </p:cNvSpPr>
          <p:nvPr>
            <p:ph type="body" sz="quarter" idx="17" hasCustomPrompt="1"/>
          </p:nvPr>
        </p:nvSpPr>
        <p:spPr>
          <a:xfrm>
            <a:off x="7291515" y="5108946"/>
            <a:ext cx="2169473" cy="1358900"/>
          </a:xfrm>
        </p:spPr>
        <p:txBody>
          <a:bodyPr lIns="0" tIns="0" rIns="0" bIns="0">
            <a:noAutofit/>
          </a:bodyPr>
          <a:lstStyle>
            <a:lvl1pPr marL="0" indent="0">
              <a:spcBef>
                <a:spcPts val="0"/>
              </a:spcBef>
              <a:buNone/>
              <a:defRPr sz="1100" b="1" i="0">
                <a:solidFill>
                  <a:srgbClr val="FFFFFF"/>
                </a:solidFill>
                <a:latin typeface="Obviously Wide Semi" pitchFamily="82" charset="77"/>
              </a:defRPr>
            </a:lvl1pPr>
            <a:lvl2pPr marL="11113" indent="0">
              <a:buNone/>
              <a:tabLst/>
              <a:defRPr sz="800" b="1" i="0">
                <a:solidFill>
                  <a:schemeClr val="accent1"/>
                </a:solidFill>
                <a:latin typeface="Obviously Wide Medi" pitchFamily="82" charset="77"/>
              </a:defRPr>
            </a:lvl2pPr>
            <a:lvl3pPr marL="914400" indent="0">
              <a:buNone/>
              <a:defRPr/>
            </a:lvl3pPr>
            <a:lvl4pPr marL="1371600" indent="0">
              <a:buNone/>
              <a:defRPr/>
            </a:lvl4pPr>
            <a:lvl5pPr marL="1828800" indent="0">
              <a:buNone/>
              <a:defRPr/>
            </a:lvl5pPr>
          </a:lstStyle>
          <a:p>
            <a:pPr lvl="0"/>
            <a:r>
              <a:rPr lang="en-US" dirty="0"/>
              <a:t>CLICK TO ADD TEXT HERE UNDER PHOTO</a:t>
            </a:r>
          </a:p>
          <a:p>
            <a:pPr lvl="1"/>
            <a:r>
              <a:rPr lang="en-US" dirty="0"/>
              <a:t>Second Level</a:t>
            </a:r>
            <a:br>
              <a:rPr lang="en-US" dirty="0"/>
            </a:br>
            <a:r>
              <a:rPr lang="en-US" dirty="0"/>
              <a:t>Additional Line If Needed</a:t>
            </a:r>
          </a:p>
        </p:txBody>
      </p:sp>
      <p:sp>
        <p:nvSpPr>
          <p:cNvPr id="39" name="Text Placeholder 36">
            <a:extLst>
              <a:ext uri="{FF2B5EF4-FFF2-40B4-BE49-F238E27FC236}">
                <a16:creationId xmlns:a16="http://schemas.microsoft.com/office/drawing/2014/main" id="{E802398C-B22E-8A4E-AD12-4F7A8A973E26}"/>
              </a:ext>
            </a:extLst>
          </p:cNvPr>
          <p:cNvSpPr>
            <a:spLocks noGrp="1"/>
          </p:cNvSpPr>
          <p:nvPr>
            <p:ph type="body" sz="quarter" idx="18" hasCustomPrompt="1"/>
          </p:nvPr>
        </p:nvSpPr>
        <p:spPr>
          <a:xfrm>
            <a:off x="9803067" y="5108946"/>
            <a:ext cx="2169473" cy="1358900"/>
          </a:xfrm>
        </p:spPr>
        <p:txBody>
          <a:bodyPr lIns="0" tIns="0" rIns="0" bIns="0">
            <a:noAutofit/>
          </a:bodyPr>
          <a:lstStyle>
            <a:lvl1pPr marL="0" indent="0">
              <a:spcBef>
                <a:spcPts val="0"/>
              </a:spcBef>
              <a:buNone/>
              <a:defRPr sz="1100" b="1" i="0">
                <a:solidFill>
                  <a:srgbClr val="FFFFFF"/>
                </a:solidFill>
                <a:latin typeface="Obviously Wide Semi" pitchFamily="82" charset="77"/>
              </a:defRPr>
            </a:lvl1pPr>
            <a:lvl2pPr marL="11113" indent="0">
              <a:buNone/>
              <a:tabLst/>
              <a:defRPr sz="800" b="1" i="0">
                <a:solidFill>
                  <a:schemeClr val="accent1"/>
                </a:solidFill>
                <a:latin typeface="Obviously Wide Medi" pitchFamily="82" charset="77"/>
              </a:defRPr>
            </a:lvl2pPr>
            <a:lvl3pPr marL="914400" indent="0">
              <a:buNone/>
              <a:defRPr/>
            </a:lvl3pPr>
            <a:lvl4pPr marL="1371600" indent="0">
              <a:buNone/>
              <a:defRPr/>
            </a:lvl4pPr>
            <a:lvl5pPr marL="1828800" indent="0">
              <a:buNone/>
              <a:defRPr/>
            </a:lvl5pPr>
          </a:lstStyle>
          <a:p>
            <a:pPr lvl="0"/>
            <a:r>
              <a:rPr lang="en-US" dirty="0"/>
              <a:t>CLICK TO ADD TEXT HERE UNDER PHOTO</a:t>
            </a:r>
          </a:p>
          <a:p>
            <a:pPr lvl="1"/>
            <a:r>
              <a:rPr lang="en-US" dirty="0"/>
              <a:t>Second Level</a:t>
            </a:r>
            <a:br>
              <a:rPr lang="en-US" dirty="0"/>
            </a:br>
            <a:r>
              <a:rPr lang="en-US" dirty="0"/>
              <a:t>Additional Line If Needed</a:t>
            </a:r>
          </a:p>
        </p:txBody>
      </p:sp>
      <p:sp>
        <p:nvSpPr>
          <p:cNvPr id="36" name="Slide Number Placeholder 5">
            <a:extLst>
              <a:ext uri="{FF2B5EF4-FFF2-40B4-BE49-F238E27FC236}">
                <a16:creationId xmlns:a16="http://schemas.microsoft.com/office/drawing/2014/main" id="{9752AA80-7B31-474B-87C3-AD46DD0921E6}"/>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034820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Section Bold">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0659" y="2721183"/>
            <a:ext cx="12090683" cy="1602589"/>
          </a:xfrm>
        </p:spPr>
        <p:txBody>
          <a:bodyPr lIns="0" tIns="0" rIns="0" bIns="0">
            <a:noAutofit/>
          </a:bodyPr>
          <a:lstStyle>
            <a:lvl1pPr algn="ctr">
              <a:lnSpc>
                <a:spcPct val="80000"/>
              </a:lnSpc>
              <a:defRPr sz="4400" b="1" i="0" spc="0" baseline="0">
                <a:solidFill>
                  <a:srgbClr val="FFFFFF"/>
                </a:solidFill>
                <a:latin typeface="Obviously Extd Blck" pitchFamily="82" charset="77"/>
              </a:defRPr>
            </a:lvl1pPr>
          </a:lstStyle>
          <a:p>
            <a:r>
              <a:rPr lang="en-US" dirty="0"/>
              <a:t>CLICK TO </a:t>
            </a:r>
            <a:br>
              <a:rPr lang="en-US" dirty="0"/>
            </a:br>
            <a:r>
              <a:rPr lang="en-US" dirty="0"/>
              <a:t>ADD TITLE</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4033403" y="1984328"/>
            <a:ext cx="4125195" cy="356684"/>
          </a:xfrm>
        </p:spPr>
        <p:txBody>
          <a:bodyPr lIns="0" tIns="0" rIns="0" bIns="0">
            <a:noAutofit/>
          </a:bodyPr>
          <a:lstStyle>
            <a:lvl1pPr marL="0" indent="0" algn="ctr">
              <a:spcBef>
                <a:spcPts val="0"/>
              </a:spcBef>
              <a:buNone/>
              <a:defRPr sz="1100" b="1" i="0">
                <a:solidFill>
                  <a:srgbClr val="FFFFFF"/>
                </a:solidFill>
                <a:latin typeface="Obviously Wide Semi" pitchFamily="82" charset="77"/>
              </a:defRPr>
            </a:lvl1pPr>
            <a:lvl2pPr marL="11113" indent="0" algn="ctr">
              <a:buNone/>
              <a:tabLst/>
              <a:defRPr sz="800" b="1" i="0">
                <a:solidFill>
                  <a:schemeClr val="accent1"/>
                </a:solidFill>
                <a:latin typeface="Obviously Wide Medi" pitchFamily="82" charset="77"/>
              </a:defRPr>
            </a:lvl2pPr>
            <a:lvl3pPr marL="914400" indent="0">
              <a:buNone/>
              <a:defRPr/>
            </a:lvl3pPr>
            <a:lvl4pPr marL="1371600" indent="0">
              <a:buNone/>
              <a:defRPr/>
            </a:lvl4pPr>
            <a:lvl5pPr marL="1828800" indent="0">
              <a:buNone/>
              <a:defRPr/>
            </a:lvl5pPr>
          </a:lstStyle>
          <a:p>
            <a:pPr lvl="0"/>
            <a:r>
              <a:rPr lang="en-US" dirty="0"/>
              <a:t>CLICK TO ADD SECTION NUMBER</a:t>
            </a:r>
          </a:p>
        </p:txBody>
      </p:sp>
      <p:grpSp>
        <p:nvGrpSpPr>
          <p:cNvPr id="10" name="Group 9">
            <a:extLst>
              <a:ext uri="{FF2B5EF4-FFF2-40B4-BE49-F238E27FC236}">
                <a16:creationId xmlns:a16="http://schemas.microsoft.com/office/drawing/2014/main" id="{8C327ED3-5712-7548-BB4E-7FA763E24789}"/>
              </a:ext>
            </a:extLst>
          </p:cNvPr>
          <p:cNvGrpSpPr/>
          <p:nvPr userDrawn="1"/>
        </p:nvGrpSpPr>
        <p:grpSpPr>
          <a:xfrm>
            <a:off x="5637151" y="307065"/>
            <a:ext cx="1054452" cy="6343343"/>
            <a:chOff x="5637151" y="307065"/>
            <a:chExt cx="1054452" cy="6343343"/>
          </a:xfrm>
        </p:grpSpPr>
        <p:grpSp>
          <p:nvGrpSpPr>
            <p:cNvPr id="6" name="Group 5">
              <a:extLst>
                <a:ext uri="{FF2B5EF4-FFF2-40B4-BE49-F238E27FC236}">
                  <a16:creationId xmlns:a16="http://schemas.microsoft.com/office/drawing/2014/main" id="{C4BDCFB6-C0E5-2B46-8BC5-A15442E76136}"/>
                </a:ext>
              </a:extLst>
            </p:cNvPr>
            <p:cNvGrpSpPr/>
            <p:nvPr userDrawn="1"/>
          </p:nvGrpSpPr>
          <p:grpSpPr>
            <a:xfrm>
              <a:off x="5637151" y="307065"/>
              <a:ext cx="1054452" cy="97449"/>
              <a:chOff x="5637151" y="307065"/>
              <a:chExt cx="1054452" cy="97449"/>
            </a:xfrm>
          </p:grpSpPr>
          <p:sp>
            <p:nvSpPr>
              <p:cNvPr id="85" name="object 12">
                <a:extLst>
                  <a:ext uri="{FF2B5EF4-FFF2-40B4-BE49-F238E27FC236}">
                    <a16:creationId xmlns:a16="http://schemas.microsoft.com/office/drawing/2014/main" id="{20A0BB2C-305F-2447-A3AD-8BC7CEF7C6EC}"/>
                  </a:ext>
                </a:extLst>
              </p:cNvPr>
              <p:cNvSpPr/>
              <p:nvPr/>
            </p:nvSpPr>
            <p:spPr>
              <a:xfrm rot="16200000" flipV="1">
                <a:off x="5936682" y="7534"/>
                <a:ext cx="0" cy="599062"/>
              </a:xfrm>
              <a:custGeom>
                <a:avLst/>
                <a:gdLst/>
                <a:ahLst/>
                <a:cxnLst/>
                <a:rect l="l" t="t" r="r" b="b"/>
                <a:pathLst>
                  <a:path h="1367790">
                    <a:moveTo>
                      <a:pt x="0" y="1367591"/>
                    </a:moveTo>
                    <a:lnTo>
                      <a:pt x="0" y="0"/>
                    </a:lnTo>
                  </a:path>
                </a:pathLst>
              </a:custGeom>
              <a:ln w="33936">
                <a:solidFill>
                  <a:schemeClr val="accent1"/>
                </a:solidFill>
              </a:ln>
            </p:spPr>
            <p:txBody>
              <a:bodyPr wrap="square" lIns="0" tIns="0" rIns="0" bIns="0" rtlCol="0"/>
              <a:lstStyle/>
              <a:p>
                <a:endParaRPr/>
              </a:p>
            </p:txBody>
          </p:sp>
          <p:sp>
            <p:nvSpPr>
              <p:cNvPr id="95" name="object 22">
                <a:extLst>
                  <a:ext uri="{FF2B5EF4-FFF2-40B4-BE49-F238E27FC236}">
                    <a16:creationId xmlns:a16="http://schemas.microsoft.com/office/drawing/2014/main" id="{4A7269EA-1929-F449-90A7-52CEFEA9788A}"/>
                  </a:ext>
                </a:extLst>
              </p:cNvPr>
              <p:cNvSpPr/>
              <p:nvPr/>
            </p:nvSpPr>
            <p:spPr>
              <a:xfrm rot="16200000" flipV="1">
                <a:off x="6392072" y="104983"/>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grpSp>
          <p:nvGrpSpPr>
            <p:cNvPr id="4" name="Group 3">
              <a:extLst>
                <a:ext uri="{FF2B5EF4-FFF2-40B4-BE49-F238E27FC236}">
                  <a16:creationId xmlns:a16="http://schemas.microsoft.com/office/drawing/2014/main" id="{EA763CF8-ED67-7E4D-AD63-D891262541F8}"/>
                </a:ext>
              </a:extLst>
            </p:cNvPr>
            <p:cNvGrpSpPr/>
            <p:nvPr userDrawn="1"/>
          </p:nvGrpSpPr>
          <p:grpSpPr>
            <a:xfrm>
              <a:off x="5637151" y="748531"/>
              <a:ext cx="1054452" cy="111512"/>
              <a:chOff x="5637151" y="748531"/>
              <a:chExt cx="1054452" cy="111512"/>
            </a:xfrm>
          </p:grpSpPr>
          <p:sp>
            <p:nvSpPr>
              <p:cNvPr id="83" name="object 10">
                <a:extLst>
                  <a:ext uri="{FF2B5EF4-FFF2-40B4-BE49-F238E27FC236}">
                    <a16:creationId xmlns:a16="http://schemas.microsoft.com/office/drawing/2014/main" id="{1664A7E9-2AF1-2C41-B567-011C439AD806}"/>
                  </a:ext>
                </a:extLst>
              </p:cNvPr>
              <p:cNvSpPr/>
              <p:nvPr/>
            </p:nvSpPr>
            <p:spPr>
              <a:xfrm rot="16200000" flipV="1">
                <a:off x="5936682" y="449000"/>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03" name="object 22">
                <a:extLst>
                  <a:ext uri="{FF2B5EF4-FFF2-40B4-BE49-F238E27FC236}">
                    <a16:creationId xmlns:a16="http://schemas.microsoft.com/office/drawing/2014/main" id="{1D522858-4C50-BF49-9A8D-7FE0068CEA5D}"/>
                  </a:ext>
                </a:extLst>
              </p:cNvPr>
              <p:cNvSpPr/>
              <p:nvPr userDrawn="1"/>
            </p:nvSpPr>
            <p:spPr>
              <a:xfrm rot="16200000" flipV="1">
                <a:off x="6392072" y="489700"/>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sp>
            <p:nvSpPr>
              <p:cNvPr id="104" name="object 10">
                <a:extLst>
                  <a:ext uri="{FF2B5EF4-FFF2-40B4-BE49-F238E27FC236}">
                    <a16:creationId xmlns:a16="http://schemas.microsoft.com/office/drawing/2014/main" id="{E6ED7C9F-DE60-6142-85FB-84183FBE46A8}"/>
                  </a:ext>
                </a:extLst>
              </p:cNvPr>
              <p:cNvSpPr/>
              <p:nvPr userDrawn="1"/>
            </p:nvSpPr>
            <p:spPr>
              <a:xfrm rot="16200000" flipV="1">
                <a:off x="5936682" y="560512"/>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grpSp>
        <p:grpSp>
          <p:nvGrpSpPr>
            <p:cNvPr id="3" name="Group 2">
              <a:extLst>
                <a:ext uri="{FF2B5EF4-FFF2-40B4-BE49-F238E27FC236}">
                  <a16:creationId xmlns:a16="http://schemas.microsoft.com/office/drawing/2014/main" id="{82315F7F-4505-1E44-B4A9-946D338BB7F2}"/>
                </a:ext>
              </a:extLst>
            </p:cNvPr>
            <p:cNvGrpSpPr/>
            <p:nvPr userDrawn="1"/>
          </p:nvGrpSpPr>
          <p:grpSpPr>
            <a:xfrm>
              <a:off x="5637151" y="1356272"/>
              <a:ext cx="1054452" cy="18398"/>
              <a:chOff x="5637151" y="1356272"/>
              <a:chExt cx="1054452" cy="18398"/>
            </a:xfrm>
          </p:grpSpPr>
          <p:sp>
            <p:nvSpPr>
              <p:cNvPr id="105" name="object 10">
                <a:extLst>
                  <a:ext uri="{FF2B5EF4-FFF2-40B4-BE49-F238E27FC236}">
                    <a16:creationId xmlns:a16="http://schemas.microsoft.com/office/drawing/2014/main" id="{D4EC7CE9-4E7F-F44C-A86E-F5FD5BCB2D51}"/>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06" name="object 22">
                <a:extLst>
                  <a:ext uri="{FF2B5EF4-FFF2-40B4-BE49-F238E27FC236}">
                    <a16:creationId xmlns:a16="http://schemas.microsoft.com/office/drawing/2014/main" id="{28D9D4FF-0CEF-8942-AEEC-8F076767F7ED}"/>
                  </a:ext>
                </a:extLst>
              </p:cNvPr>
              <p:cNvSpPr/>
              <p:nvPr userDrawn="1"/>
            </p:nvSpPr>
            <p:spPr>
              <a:xfrm rot="16200000" flipV="1">
                <a:off x="6392072" y="1075139"/>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grpSp>
          <p:nvGrpSpPr>
            <p:cNvPr id="107" name="Group 106">
              <a:extLst>
                <a:ext uri="{FF2B5EF4-FFF2-40B4-BE49-F238E27FC236}">
                  <a16:creationId xmlns:a16="http://schemas.microsoft.com/office/drawing/2014/main" id="{41E81656-5DF7-4440-AEC7-8432B2D8B458}"/>
                </a:ext>
              </a:extLst>
            </p:cNvPr>
            <p:cNvGrpSpPr/>
            <p:nvPr userDrawn="1"/>
          </p:nvGrpSpPr>
          <p:grpSpPr>
            <a:xfrm>
              <a:off x="5637151" y="2332004"/>
              <a:ext cx="1054452" cy="18398"/>
              <a:chOff x="5637151" y="1356272"/>
              <a:chExt cx="1054452" cy="18398"/>
            </a:xfrm>
          </p:grpSpPr>
          <p:sp>
            <p:nvSpPr>
              <p:cNvPr id="108" name="object 10">
                <a:extLst>
                  <a:ext uri="{FF2B5EF4-FFF2-40B4-BE49-F238E27FC236}">
                    <a16:creationId xmlns:a16="http://schemas.microsoft.com/office/drawing/2014/main" id="{FC633C80-931A-6046-A86C-5B3B5E355268}"/>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09" name="object 22">
                <a:extLst>
                  <a:ext uri="{FF2B5EF4-FFF2-40B4-BE49-F238E27FC236}">
                    <a16:creationId xmlns:a16="http://schemas.microsoft.com/office/drawing/2014/main" id="{EB37AA53-B39F-5943-A2D7-62C4ED03DF8B}"/>
                  </a:ext>
                </a:extLst>
              </p:cNvPr>
              <p:cNvSpPr/>
              <p:nvPr userDrawn="1"/>
            </p:nvSpPr>
            <p:spPr>
              <a:xfrm rot="16200000" flipV="1">
                <a:off x="6392072" y="1075139"/>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sp>
          <p:nvSpPr>
            <p:cNvPr id="112" name="object 22">
              <a:extLst>
                <a:ext uri="{FF2B5EF4-FFF2-40B4-BE49-F238E27FC236}">
                  <a16:creationId xmlns:a16="http://schemas.microsoft.com/office/drawing/2014/main" id="{1F96AA9D-F35D-2F40-B381-567D0993ACF9}"/>
                </a:ext>
              </a:extLst>
            </p:cNvPr>
            <p:cNvSpPr/>
            <p:nvPr userDrawn="1"/>
          </p:nvSpPr>
          <p:spPr>
            <a:xfrm rot="16200000" flipV="1">
              <a:off x="5936682" y="2446740"/>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nvGrpSpPr>
            <p:cNvPr id="113" name="Group 112">
              <a:extLst>
                <a:ext uri="{FF2B5EF4-FFF2-40B4-BE49-F238E27FC236}">
                  <a16:creationId xmlns:a16="http://schemas.microsoft.com/office/drawing/2014/main" id="{BA83DEA0-C7C5-4540-B125-1B8E0449CBC3}"/>
                </a:ext>
              </a:extLst>
            </p:cNvPr>
            <p:cNvGrpSpPr/>
            <p:nvPr userDrawn="1"/>
          </p:nvGrpSpPr>
          <p:grpSpPr>
            <a:xfrm flipH="1">
              <a:off x="5637151" y="4556673"/>
              <a:ext cx="1054452" cy="18398"/>
              <a:chOff x="5637151" y="1356272"/>
              <a:chExt cx="1054452" cy="18398"/>
            </a:xfrm>
          </p:grpSpPr>
          <p:sp>
            <p:nvSpPr>
              <p:cNvPr id="114" name="object 10">
                <a:extLst>
                  <a:ext uri="{FF2B5EF4-FFF2-40B4-BE49-F238E27FC236}">
                    <a16:creationId xmlns:a16="http://schemas.microsoft.com/office/drawing/2014/main" id="{FE776D9C-25DC-9B42-83DB-E2141E9301B8}"/>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15" name="object 22">
                <a:extLst>
                  <a:ext uri="{FF2B5EF4-FFF2-40B4-BE49-F238E27FC236}">
                    <a16:creationId xmlns:a16="http://schemas.microsoft.com/office/drawing/2014/main" id="{FD80E040-732F-484F-B3F0-95610A60A9D5}"/>
                  </a:ext>
                </a:extLst>
              </p:cNvPr>
              <p:cNvSpPr/>
              <p:nvPr userDrawn="1"/>
            </p:nvSpPr>
            <p:spPr>
              <a:xfrm rot="16200000" flipV="1">
                <a:off x="6392072" y="1075139"/>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grpSp>
          <p:nvGrpSpPr>
            <p:cNvPr id="116" name="Group 115">
              <a:extLst>
                <a:ext uri="{FF2B5EF4-FFF2-40B4-BE49-F238E27FC236}">
                  <a16:creationId xmlns:a16="http://schemas.microsoft.com/office/drawing/2014/main" id="{14B2F268-6F98-FF4A-A5EA-AF73A902AC19}"/>
                </a:ext>
              </a:extLst>
            </p:cNvPr>
            <p:cNvGrpSpPr/>
            <p:nvPr userDrawn="1"/>
          </p:nvGrpSpPr>
          <p:grpSpPr>
            <a:xfrm flipH="1">
              <a:off x="5637151" y="5071585"/>
              <a:ext cx="1054452" cy="444171"/>
              <a:chOff x="5637151" y="1285667"/>
              <a:chExt cx="1054452" cy="444171"/>
            </a:xfrm>
          </p:grpSpPr>
          <p:sp>
            <p:nvSpPr>
              <p:cNvPr id="117" name="object 10">
                <a:extLst>
                  <a:ext uri="{FF2B5EF4-FFF2-40B4-BE49-F238E27FC236}">
                    <a16:creationId xmlns:a16="http://schemas.microsoft.com/office/drawing/2014/main" id="{30C5061F-C125-CD43-96D1-11A2BAC617B0}"/>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18" name="object 22">
                <a:extLst>
                  <a:ext uri="{FF2B5EF4-FFF2-40B4-BE49-F238E27FC236}">
                    <a16:creationId xmlns:a16="http://schemas.microsoft.com/office/drawing/2014/main" id="{1A94F29D-7D47-1D49-8452-7CC51903444E}"/>
                  </a:ext>
                </a:extLst>
              </p:cNvPr>
              <p:cNvSpPr/>
              <p:nvPr userDrawn="1"/>
            </p:nvSpPr>
            <p:spPr>
              <a:xfrm rot="16200000" flipV="1">
                <a:off x="6392072" y="986136"/>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sp>
            <p:nvSpPr>
              <p:cNvPr id="119" name="object 10">
                <a:extLst>
                  <a:ext uri="{FF2B5EF4-FFF2-40B4-BE49-F238E27FC236}">
                    <a16:creationId xmlns:a16="http://schemas.microsoft.com/office/drawing/2014/main" id="{F3062388-C474-0145-BD2D-E8A54F753687}"/>
                  </a:ext>
                </a:extLst>
              </p:cNvPr>
              <p:cNvSpPr/>
              <p:nvPr userDrawn="1"/>
            </p:nvSpPr>
            <p:spPr>
              <a:xfrm rot="16200000" flipV="1">
                <a:off x="5936682" y="1430307"/>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20" name="object 22">
                <a:extLst>
                  <a:ext uri="{FF2B5EF4-FFF2-40B4-BE49-F238E27FC236}">
                    <a16:creationId xmlns:a16="http://schemas.microsoft.com/office/drawing/2014/main" id="{20C94855-6E55-F149-A261-755035492EE9}"/>
                  </a:ext>
                </a:extLst>
              </p:cNvPr>
              <p:cNvSpPr/>
              <p:nvPr userDrawn="1"/>
            </p:nvSpPr>
            <p:spPr>
              <a:xfrm rot="16200000" flipV="1">
                <a:off x="6392072" y="1359702"/>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sp>
          <p:nvSpPr>
            <p:cNvPr id="123" name="object 22">
              <a:extLst>
                <a:ext uri="{FF2B5EF4-FFF2-40B4-BE49-F238E27FC236}">
                  <a16:creationId xmlns:a16="http://schemas.microsoft.com/office/drawing/2014/main" id="{ACC052A3-7706-AA41-8350-3167E4D4EF00}"/>
                </a:ext>
              </a:extLst>
            </p:cNvPr>
            <p:cNvSpPr/>
            <p:nvPr userDrawn="1"/>
          </p:nvSpPr>
          <p:spPr>
            <a:xfrm rot="5400000" flipH="1" flipV="1">
              <a:off x="5936682" y="5521587"/>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nvGrpSpPr>
            <p:cNvPr id="124" name="Group 123">
              <a:extLst>
                <a:ext uri="{FF2B5EF4-FFF2-40B4-BE49-F238E27FC236}">
                  <a16:creationId xmlns:a16="http://schemas.microsoft.com/office/drawing/2014/main" id="{48AD24F0-48FE-844F-9919-460848199908}"/>
                </a:ext>
              </a:extLst>
            </p:cNvPr>
            <p:cNvGrpSpPr/>
            <p:nvPr userDrawn="1"/>
          </p:nvGrpSpPr>
          <p:grpSpPr>
            <a:xfrm>
              <a:off x="5637151" y="6467844"/>
              <a:ext cx="1039485" cy="182564"/>
              <a:chOff x="5637151" y="1356272"/>
              <a:chExt cx="1039485" cy="182564"/>
            </a:xfrm>
          </p:grpSpPr>
          <p:sp>
            <p:nvSpPr>
              <p:cNvPr id="125" name="object 10">
                <a:extLst>
                  <a:ext uri="{FF2B5EF4-FFF2-40B4-BE49-F238E27FC236}">
                    <a16:creationId xmlns:a16="http://schemas.microsoft.com/office/drawing/2014/main" id="{9A8376C7-3A5F-0045-BC2A-6BE9415D8DF5}"/>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accent1"/>
                </a:solidFill>
              </a:ln>
            </p:spPr>
            <p:txBody>
              <a:bodyPr wrap="square" lIns="0" tIns="0" rIns="0" bIns="0" rtlCol="0"/>
              <a:lstStyle/>
              <a:p>
                <a:endParaRPr/>
              </a:p>
            </p:txBody>
          </p:sp>
          <p:sp>
            <p:nvSpPr>
              <p:cNvPr id="126" name="object 22">
                <a:extLst>
                  <a:ext uri="{FF2B5EF4-FFF2-40B4-BE49-F238E27FC236}">
                    <a16:creationId xmlns:a16="http://schemas.microsoft.com/office/drawing/2014/main" id="{F3B0EB26-764F-D648-83B0-E895796D04F2}"/>
                  </a:ext>
                </a:extLst>
              </p:cNvPr>
              <p:cNvSpPr/>
              <p:nvPr userDrawn="1"/>
            </p:nvSpPr>
            <p:spPr>
              <a:xfrm rot="16200000" flipV="1">
                <a:off x="6377105" y="1239305"/>
                <a:ext cx="0" cy="599062"/>
              </a:xfrm>
              <a:custGeom>
                <a:avLst/>
                <a:gdLst/>
                <a:ahLst/>
                <a:cxnLst/>
                <a:rect l="l" t="t" r="r" b="b"/>
                <a:pathLst>
                  <a:path h="1367789">
                    <a:moveTo>
                      <a:pt x="0" y="1367581"/>
                    </a:moveTo>
                    <a:lnTo>
                      <a:pt x="0" y="0"/>
                    </a:lnTo>
                  </a:path>
                </a:pathLst>
              </a:custGeom>
              <a:ln w="12502">
                <a:solidFill>
                  <a:schemeClr val="accent1"/>
                </a:solidFill>
              </a:ln>
            </p:spPr>
            <p:txBody>
              <a:bodyPr wrap="square" lIns="0" tIns="0" rIns="0" bIns="0" rtlCol="0"/>
              <a:lstStyle/>
              <a:p>
                <a:endParaRPr/>
              </a:p>
            </p:txBody>
          </p:sp>
        </p:grpSp>
      </p:grpSp>
      <p:sp>
        <p:nvSpPr>
          <p:cNvPr id="127" name="Slide Number Placeholder 5">
            <a:extLst>
              <a:ext uri="{FF2B5EF4-FFF2-40B4-BE49-F238E27FC236}">
                <a16:creationId xmlns:a16="http://schemas.microsoft.com/office/drawing/2014/main" id="{813A4B81-CC46-F94B-A20F-AAF752AC4443}"/>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160880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Section Bold">
    <p:bg>
      <p:bgPr>
        <a:gradFill>
          <a:gsLst>
            <a:gs pos="100000">
              <a:schemeClr val="accent1"/>
            </a:gs>
            <a:gs pos="0">
              <a:schemeClr val="accent3"/>
            </a:gs>
          </a:gsLst>
          <a:lin ang="192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50659" y="2721183"/>
            <a:ext cx="12090683" cy="1602589"/>
          </a:xfrm>
        </p:spPr>
        <p:txBody>
          <a:bodyPr lIns="0" tIns="0" rIns="0" bIns="0">
            <a:noAutofit/>
          </a:bodyPr>
          <a:lstStyle>
            <a:lvl1pPr algn="ctr">
              <a:lnSpc>
                <a:spcPct val="80000"/>
              </a:lnSpc>
              <a:defRPr sz="4400" b="1" i="0" spc="0" baseline="0">
                <a:solidFill>
                  <a:srgbClr val="FFFFFF"/>
                </a:solidFill>
                <a:latin typeface="Obviously Extd Blck" pitchFamily="82" charset="77"/>
              </a:defRPr>
            </a:lvl1pPr>
          </a:lstStyle>
          <a:p>
            <a:r>
              <a:rPr lang="en-US" dirty="0"/>
              <a:t>CLICK TO </a:t>
            </a:r>
            <a:br>
              <a:rPr lang="en-US" dirty="0"/>
            </a:br>
            <a:r>
              <a:rPr lang="en-US" dirty="0"/>
              <a:t>ADD TITLE</a:t>
            </a:r>
          </a:p>
        </p:txBody>
      </p:sp>
      <p:sp>
        <p:nvSpPr>
          <p:cNvPr id="37" name="Text Placeholder 36">
            <a:extLst>
              <a:ext uri="{FF2B5EF4-FFF2-40B4-BE49-F238E27FC236}">
                <a16:creationId xmlns:a16="http://schemas.microsoft.com/office/drawing/2014/main" id="{67F819D5-CECD-3649-90E9-3C3D95E7FD7F}"/>
              </a:ext>
            </a:extLst>
          </p:cNvPr>
          <p:cNvSpPr>
            <a:spLocks noGrp="1"/>
          </p:cNvSpPr>
          <p:nvPr>
            <p:ph type="body" sz="quarter" idx="16" hasCustomPrompt="1"/>
          </p:nvPr>
        </p:nvSpPr>
        <p:spPr>
          <a:xfrm>
            <a:off x="4033403" y="1984328"/>
            <a:ext cx="4125195" cy="356684"/>
          </a:xfrm>
        </p:spPr>
        <p:txBody>
          <a:bodyPr lIns="0" tIns="0" rIns="0" bIns="0">
            <a:noAutofit/>
          </a:bodyPr>
          <a:lstStyle>
            <a:lvl1pPr marL="0" indent="0" algn="ctr">
              <a:spcBef>
                <a:spcPts val="0"/>
              </a:spcBef>
              <a:buNone/>
              <a:defRPr sz="1100" b="1" i="0">
                <a:solidFill>
                  <a:srgbClr val="FFFFFF"/>
                </a:solidFill>
                <a:latin typeface="Obviously Wide Semi" pitchFamily="82" charset="77"/>
              </a:defRPr>
            </a:lvl1pPr>
            <a:lvl2pPr marL="11113" indent="0" algn="ctr">
              <a:buNone/>
              <a:tabLst/>
              <a:defRPr sz="800" b="1" i="0">
                <a:solidFill>
                  <a:schemeClr val="accent1"/>
                </a:solidFill>
                <a:latin typeface="Obviously Wide Medi" pitchFamily="82" charset="77"/>
              </a:defRPr>
            </a:lvl2pPr>
            <a:lvl3pPr marL="914400" indent="0">
              <a:buNone/>
              <a:defRPr/>
            </a:lvl3pPr>
            <a:lvl4pPr marL="1371600" indent="0">
              <a:buNone/>
              <a:defRPr/>
            </a:lvl4pPr>
            <a:lvl5pPr marL="1828800" indent="0">
              <a:buNone/>
              <a:defRPr/>
            </a:lvl5pPr>
          </a:lstStyle>
          <a:p>
            <a:pPr lvl="0"/>
            <a:r>
              <a:rPr lang="en-US" dirty="0"/>
              <a:t>CLICK TO ADD SECTION NUMBER</a:t>
            </a:r>
          </a:p>
        </p:txBody>
      </p:sp>
      <p:grpSp>
        <p:nvGrpSpPr>
          <p:cNvPr id="10" name="Group 9">
            <a:extLst>
              <a:ext uri="{FF2B5EF4-FFF2-40B4-BE49-F238E27FC236}">
                <a16:creationId xmlns:a16="http://schemas.microsoft.com/office/drawing/2014/main" id="{8C327ED3-5712-7548-BB4E-7FA763E24789}"/>
              </a:ext>
            </a:extLst>
          </p:cNvPr>
          <p:cNvGrpSpPr/>
          <p:nvPr userDrawn="1"/>
        </p:nvGrpSpPr>
        <p:grpSpPr>
          <a:xfrm>
            <a:off x="5637151" y="307065"/>
            <a:ext cx="1054452" cy="6343343"/>
            <a:chOff x="5637151" y="307065"/>
            <a:chExt cx="1054452" cy="6343343"/>
          </a:xfrm>
        </p:grpSpPr>
        <p:grpSp>
          <p:nvGrpSpPr>
            <p:cNvPr id="6" name="Group 5">
              <a:extLst>
                <a:ext uri="{FF2B5EF4-FFF2-40B4-BE49-F238E27FC236}">
                  <a16:creationId xmlns:a16="http://schemas.microsoft.com/office/drawing/2014/main" id="{C4BDCFB6-C0E5-2B46-8BC5-A15442E76136}"/>
                </a:ext>
              </a:extLst>
            </p:cNvPr>
            <p:cNvGrpSpPr/>
            <p:nvPr userDrawn="1"/>
          </p:nvGrpSpPr>
          <p:grpSpPr>
            <a:xfrm>
              <a:off x="5637151" y="307065"/>
              <a:ext cx="1054452" cy="97449"/>
              <a:chOff x="5637151" y="307065"/>
              <a:chExt cx="1054452" cy="97449"/>
            </a:xfrm>
          </p:grpSpPr>
          <p:sp>
            <p:nvSpPr>
              <p:cNvPr id="85" name="object 12">
                <a:extLst>
                  <a:ext uri="{FF2B5EF4-FFF2-40B4-BE49-F238E27FC236}">
                    <a16:creationId xmlns:a16="http://schemas.microsoft.com/office/drawing/2014/main" id="{20A0BB2C-305F-2447-A3AD-8BC7CEF7C6EC}"/>
                  </a:ext>
                </a:extLst>
              </p:cNvPr>
              <p:cNvSpPr/>
              <p:nvPr/>
            </p:nvSpPr>
            <p:spPr>
              <a:xfrm rot="16200000" flipV="1">
                <a:off x="5936682" y="7534"/>
                <a:ext cx="0" cy="599062"/>
              </a:xfrm>
              <a:custGeom>
                <a:avLst/>
                <a:gdLst/>
                <a:ahLst/>
                <a:cxnLst/>
                <a:rect l="l" t="t" r="r" b="b"/>
                <a:pathLst>
                  <a:path h="1367790">
                    <a:moveTo>
                      <a:pt x="0" y="1367591"/>
                    </a:moveTo>
                    <a:lnTo>
                      <a:pt x="0" y="0"/>
                    </a:lnTo>
                  </a:path>
                </a:pathLst>
              </a:custGeom>
              <a:ln w="33936">
                <a:solidFill>
                  <a:schemeClr val="tx2"/>
                </a:solidFill>
              </a:ln>
            </p:spPr>
            <p:txBody>
              <a:bodyPr wrap="square" lIns="0" tIns="0" rIns="0" bIns="0" rtlCol="0"/>
              <a:lstStyle/>
              <a:p>
                <a:endParaRPr/>
              </a:p>
            </p:txBody>
          </p:sp>
          <p:sp>
            <p:nvSpPr>
              <p:cNvPr id="95" name="object 22">
                <a:extLst>
                  <a:ext uri="{FF2B5EF4-FFF2-40B4-BE49-F238E27FC236}">
                    <a16:creationId xmlns:a16="http://schemas.microsoft.com/office/drawing/2014/main" id="{4A7269EA-1929-F449-90A7-52CEFEA9788A}"/>
                  </a:ext>
                </a:extLst>
              </p:cNvPr>
              <p:cNvSpPr/>
              <p:nvPr/>
            </p:nvSpPr>
            <p:spPr>
              <a:xfrm rot="16200000" flipV="1">
                <a:off x="6392072" y="104983"/>
                <a:ext cx="0" cy="599062"/>
              </a:xfrm>
              <a:custGeom>
                <a:avLst/>
                <a:gdLst/>
                <a:ahLst/>
                <a:cxnLst/>
                <a:rect l="l" t="t" r="r" b="b"/>
                <a:pathLst>
                  <a:path h="1367789">
                    <a:moveTo>
                      <a:pt x="0" y="1367581"/>
                    </a:moveTo>
                    <a:lnTo>
                      <a:pt x="0" y="0"/>
                    </a:lnTo>
                  </a:path>
                </a:pathLst>
              </a:custGeom>
              <a:ln w="12502">
                <a:solidFill>
                  <a:schemeClr val="tx2"/>
                </a:solidFill>
              </a:ln>
            </p:spPr>
            <p:txBody>
              <a:bodyPr wrap="square" lIns="0" tIns="0" rIns="0" bIns="0" rtlCol="0"/>
              <a:lstStyle/>
              <a:p>
                <a:endParaRPr/>
              </a:p>
            </p:txBody>
          </p:sp>
        </p:grpSp>
        <p:grpSp>
          <p:nvGrpSpPr>
            <p:cNvPr id="4" name="Group 3">
              <a:extLst>
                <a:ext uri="{FF2B5EF4-FFF2-40B4-BE49-F238E27FC236}">
                  <a16:creationId xmlns:a16="http://schemas.microsoft.com/office/drawing/2014/main" id="{EA763CF8-ED67-7E4D-AD63-D891262541F8}"/>
                </a:ext>
              </a:extLst>
            </p:cNvPr>
            <p:cNvGrpSpPr/>
            <p:nvPr userDrawn="1"/>
          </p:nvGrpSpPr>
          <p:grpSpPr>
            <a:xfrm>
              <a:off x="5637151" y="748531"/>
              <a:ext cx="1054452" cy="111512"/>
              <a:chOff x="5637151" y="748531"/>
              <a:chExt cx="1054452" cy="111512"/>
            </a:xfrm>
          </p:grpSpPr>
          <p:sp>
            <p:nvSpPr>
              <p:cNvPr id="83" name="object 10">
                <a:extLst>
                  <a:ext uri="{FF2B5EF4-FFF2-40B4-BE49-F238E27FC236}">
                    <a16:creationId xmlns:a16="http://schemas.microsoft.com/office/drawing/2014/main" id="{1664A7E9-2AF1-2C41-B567-011C439AD806}"/>
                  </a:ext>
                </a:extLst>
              </p:cNvPr>
              <p:cNvSpPr/>
              <p:nvPr/>
            </p:nvSpPr>
            <p:spPr>
              <a:xfrm rot="16200000" flipV="1">
                <a:off x="5936682" y="449000"/>
                <a:ext cx="0" cy="599062"/>
              </a:xfrm>
              <a:custGeom>
                <a:avLst/>
                <a:gdLst/>
                <a:ahLst/>
                <a:cxnLst/>
                <a:rect l="l" t="t" r="r" b="b"/>
                <a:pathLst>
                  <a:path h="1367790">
                    <a:moveTo>
                      <a:pt x="0" y="1367591"/>
                    </a:moveTo>
                    <a:lnTo>
                      <a:pt x="0" y="0"/>
                    </a:lnTo>
                  </a:path>
                </a:pathLst>
              </a:custGeom>
              <a:ln w="36313">
                <a:solidFill>
                  <a:schemeClr val="tx2"/>
                </a:solidFill>
              </a:ln>
            </p:spPr>
            <p:txBody>
              <a:bodyPr wrap="square" lIns="0" tIns="0" rIns="0" bIns="0" rtlCol="0"/>
              <a:lstStyle/>
              <a:p>
                <a:endParaRPr/>
              </a:p>
            </p:txBody>
          </p:sp>
          <p:sp>
            <p:nvSpPr>
              <p:cNvPr id="103" name="object 22">
                <a:extLst>
                  <a:ext uri="{FF2B5EF4-FFF2-40B4-BE49-F238E27FC236}">
                    <a16:creationId xmlns:a16="http://schemas.microsoft.com/office/drawing/2014/main" id="{1D522858-4C50-BF49-9A8D-7FE0068CEA5D}"/>
                  </a:ext>
                </a:extLst>
              </p:cNvPr>
              <p:cNvSpPr/>
              <p:nvPr userDrawn="1"/>
            </p:nvSpPr>
            <p:spPr>
              <a:xfrm rot="16200000" flipV="1">
                <a:off x="6392072" y="489700"/>
                <a:ext cx="0" cy="599062"/>
              </a:xfrm>
              <a:custGeom>
                <a:avLst/>
                <a:gdLst/>
                <a:ahLst/>
                <a:cxnLst/>
                <a:rect l="l" t="t" r="r" b="b"/>
                <a:pathLst>
                  <a:path h="1367789">
                    <a:moveTo>
                      <a:pt x="0" y="1367581"/>
                    </a:moveTo>
                    <a:lnTo>
                      <a:pt x="0" y="0"/>
                    </a:lnTo>
                  </a:path>
                </a:pathLst>
              </a:custGeom>
              <a:ln w="12502">
                <a:solidFill>
                  <a:schemeClr val="tx2"/>
                </a:solidFill>
              </a:ln>
            </p:spPr>
            <p:txBody>
              <a:bodyPr wrap="square" lIns="0" tIns="0" rIns="0" bIns="0" rtlCol="0"/>
              <a:lstStyle/>
              <a:p>
                <a:endParaRPr/>
              </a:p>
            </p:txBody>
          </p:sp>
          <p:sp>
            <p:nvSpPr>
              <p:cNvPr id="104" name="object 10">
                <a:extLst>
                  <a:ext uri="{FF2B5EF4-FFF2-40B4-BE49-F238E27FC236}">
                    <a16:creationId xmlns:a16="http://schemas.microsoft.com/office/drawing/2014/main" id="{E6ED7C9F-DE60-6142-85FB-84183FBE46A8}"/>
                  </a:ext>
                </a:extLst>
              </p:cNvPr>
              <p:cNvSpPr/>
              <p:nvPr userDrawn="1"/>
            </p:nvSpPr>
            <p:spPr>
              <a:xfrm rot="16200000" flipV="1">
                <a:off x="5936682" y="560512"/>
                <a:ext cx="0" cy="599062"/>
              </a:xfrm>
              <a:custGeom>
                <a:avLst/>
                <a:gdLst/>
                <a:ahLst/>
                <a:cxnLst/>
                <a:rect l="l" t="t" r="r" b="b"/>
                <a:pathLst>
                  <a:path h="1367790">
                    <a:moveTo>
                      <a:pt x="0" y="1367591"/>
                    </a:moveTo>
                    <a:lnTo>
                      <a:pt x="0" y="0"/>
                    </a:lnTo>
                  </a:path>
                </a:pathLst>
              </a:custGeom>
              <a:ln w="36313">
                <a:solidFill>
                  <a:schemeClr val="tx2"/>
                </a:solidFill>
              </a:ln>
            </p:spPr>
            <p:txBody>
              <a:bodyPr wrap="square" lIns="0" tIns="0" rIns="0" bIns="0" rtlCol="0"/>
              <a:lstStyle/>
              <a:p>
                <a:endParaRPr/>
              </a:p>
            </p:txBody>
          </p:sp>
        </p:grpSp>
        <p:grpSp>
          <p:nvGrpSpPr>
            <p:cNvPr id="3" name="Group 2">
              <a:extLst>
                <a:ext uri="{FF2B5EF4-FFF2-40B4-BE49-F238E27FC236}">
                  <a16:creationId xmlns:a16="http://schemas.microsoft.com/office/drawing/2014/main" id="{82315F7F-4505-1E44-B4A9-946D338BB7F2}"/>
                </a:ext>
              </a:extLst>
            </p:cNvPr>
            <p:cNvGrpSpPr/>
            <p:nvPr userDrawn="1"/>
          </p:nvGrpSpPr>
          <p:grpSpPr>
            <a:xfrm>
              <a:off x="5637151" y="1356272"/>
              <a:ext cx="1054452" cy="18398"/>
              <a:chOff x="5637151" y="1356272"/>
              <a:chExt cx="1054452" cy="18398"/>
            </a:xfrm>
          </p:grpSpPr>
          <p:sp>
            <p:nvSpPr>
              <p:cNvPr id="105" name="object 10">
                <a:extLst>
                  <a:ext uri="{FF2B5EF4-FFF2-40B4-BE49-F238E27FC236}">
                    <a16:creationId xmlns:a16="http://schemas.microsoft.com/office/drawing/2014/main" id="{D4EC7CE9-4E7F-F44C-A86E-F5FD5BCB2D51}"/>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tx2"/>
                </a:solidFill>
              </a:ln>
            </p:spPr>
            <p:txBody>
              <a:bodyPr wrap="square" lIns="0" tIns="0" rIns="0" bIns="0" rtlCol="0"/>
              <a:lstStyle/>
              <a:p>
                <a:endParaRPr/>
              </a:p>
            </p:txBody>
          </p:sp>
          <p:sp>
            <p:nvSpPr>
              <p:cNvPr id="106" name="object 22">
                <a:extLst>
                  <a:ext uri="{FF2B5EF4-FFF2-40B4-BE49-F238E27FC236}">
                    <a16:creationId xmlns:a16="http://schemas.microsoft.com/office/drawing/2014/main" id="{28D9D4FF-0CEF-8942-AEEC-8F076767F7ED}"/>
                  </a:ext>
                </a:extLst>
              </p:cNvPr>
              <p:cNvSpPr/>
              <p:nvPr userDrawn="1"/>
            </p:nvSpPr>
            <p:spPr>
              <a:xfrm rot="16200000" flipV="1">
                <a:off x="6392072" y="1075139"/>
                <a:ext cx="0" cy="599062"/>
              </a:xfrm>
              <a:custGeom>
                <a:avLst/>
                <a:gdLst/>
                <a:ahLst/>
                <a:cxnLst/>
                <a:rect l="l" t="t" r="r" b="b"/>
                <a:pathLst>
                  <a:path h="1367789">
                    <a:moveTo>
                      <a:pt x="0" y="1367581"/>
                    </a:moveTo>
                    <a:lnTo>
                      <a:pt x="0" y="0"/>
                    </a:lnTo>
                  </a:path>
                </a:pathLst>
              </a:custGeom>
              <a:ln w="12502">
                <a:solidFill>
                  <a:schemeClr val="tx2"/>
                </a:solidFill>
              </a:ln>
            </p:spPr>
            <p:txBody>
              <a:bodyPr wrap="square" lIns="0" tIns="0" rIns="0" bIns="0" rtlCol="0"/>
              <a:lstStyle/>
              <a:p>
                <a:endParaRPr/>
              </a:p>
            </p:txBody>
          </p:sp>
        </p:grpSp>
        <p:grpSp>
          <p:nvGrpSpPr>
            <p:cNvPr id="107" name="Group 106">
              <a:extLst>
                <a:ext uri="{FF2B5EF4-FFF2-40B4-BE49-F238E27FC236}">
                  <a16:creationId xmlns:a16="http://schemas.microsoft.com/office/drawing/2014/main" id="{41E81656-5DF7-4440-AEC7-8432B2D8B458}"/>
                </a:ext>
              </a:extLst>
            </p:cNvPr>
            <p:cNvGrpSpPr/>
            <p:nvPr userDrawn="1"/>
          </p:nvGrpSpPr>
          <p:grpSpPr>
            <a:xfrm>
              <a:off x="5637151" y="2332004"/>
              <a:ext cx="1054452" cy="18398"/>
              <a:chOff x="5637151" y="1356272"/>
              <a:chExt cx="1054452" cy="18398"/>
            </a:xfrm>
          </p:grpSpPr>
          <p:sp>
            <p:nvSpPr>
              <p:cNvPr id="108" name="object 10">
                <a:extLst>
                  <a:ext uri="{FF2B5EF4-FFF2-40B4-BE49-F238E27FC236}">
                    <a16:creationId xmlns:a16="http://schemas.microsoft.com/office/drawing/2014/main" id="{FC633C80-931A-6046-A86C-5B3B5E355268}"/>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tx2"/>
                </a:solidFill>
              </a:ln>
            </p:spPr>
            <p:txBody>
              <a:bodyPr wrap="square" lIns="0" tIns="0" rIns="0" bIns="0" rtlCol="0"/>
              <a:lstStyle/>
              <a:p>
                <a:endParaRPr/>
              </a:p>
            </p:txBody>
          </p:sp>
          <p:sp>
            <p:nvSpPr>
              <p:cNvPr id="109" name="object 22">
                <a:extLst>
                  <a:ext uri="{FF2B5EF4-FFF2-40B4-BE49-F238E27FC236}">
                    <a16:creationId xmlns:a16="http://schemas.microsoft.com/office/drawing/2014/main" id="{EB37AA53-B39F-5943-A2D7-62C4ED03DF8B}"/>
                  </a:ext>
                </a:extLst>
              </p:cNvPr>
              <p:cNvSpPr/>
              <p:nvPr userDrawn="1"/>
            </p:nvSpPr>
            <p:spPr>
              <a:xfrm rot="16200000" flipV="1">
                <a:off x="6392072" y="1075139"/>
                <a:ext cx="0" cy="599062"/>
              </a:xfrm>
              <a:custGeom>
                <a:avLst/>
                <a:gdLst/>
                <a:ahLst/>
                <a:cxnLst/>
                <a:rect l="l" t="t" r="r" b="b"/>
                <a:pathLst>
                  <a:path h="1367789">
                    <a:moveTo>
                      <a:pt x="0" y="1367581"/>
                    </a:moveTo>
                    <a:lnTo>
                      <a:pt x="0" y="0"/>
                    </a:lnTo>
                  </a:path>
                </a:pathLst>
              </a:custGeom>
              <a:ln w="12502">
                <a:solidFill>
                  <a:schemeClr val="tx2"/>
                </a:solidFill>
              </a:ln>
            </p:spPr>
            <p:txBody>
              <a:bodyPr wrap="square" lIns="0" tIns="0" rIns="0" bIns="0" rtlCol="0"/>
              <a:lstStyle/>
              <a:p>
                <a:endParaRPr/>
              </a:p>
            </p:txBody>
          </p:sp>
        </p:grpSp>
        <p:sp>
          <p:nvSpPr>
            <p:cNvPr id="112" name="object 22">
              <a:extLst>
                <a:ext uri="{FF2B5EF4-FFF2-40B4-BE49-F238E27FC236}">
                  <a16:creationId xmlns:a16="http://schemas.microsoft.com/office/drawing/2014/main" id="{1F96AA9D-F35D-2F40-B381-567D0993ACF9}"/>
                </a:ext>
              </a:extLst>
            </p:cNvPr>
            <p:cNvSpPr/>
            <p:nvPr userDrawn="1"/>
          </p:nvSpPr>
          <p:spPr>
            <a:xfrm rot="16200000" flipV="1">
              <a:off x="5936682" y="2446740"/>
              <a:ext cx="0" cy="599062"/>
            </a:xfrm>
            <a:custGeom>
              <a:avLst/>
              <a:gdLst/>
              <a:ahLst/>
              <a:cxnLst/>
              <a:rect l="l" t="t" r="r" b="b"/>
              <a:pathLst>
                <a:path h="1367789">
                  <a:moveTo>
                    <a:pt x="0" y="1367581"/>
                  </a:moveTo>
                  <a:lnTo>
                    <a:pt x="0" y="0"/>
                  </a:lnTo>
                </a:path>
              </a:pathLst>
            </a:custGeom>
            <a:ln w="12502">
              <a:solidFill>
                <a:schemeClr val="tx2"/>
              </a:solidFill>
            </a:ln>
          </p:spPr>
          <p:txBody>
            <a:bodyPr wrap="square" lIns="0" tIns="0" rIns="0" bIns="0" rtlCol="0"/>
            <a:lstStyle/>
            <a:p>
              <a:endParaRPr/>
            </a:p>
          </p:txBody>
        </p:sp>
        <p:grpSp>
          <p:nvGrpSpPr>
            <p:cNvPr id="113" name="Group 112">
              <a:extLst>
                <a:ext uri="{FF2B5EF4-FFF2-40B4-BE49-F238E27FC236}">
                  <a16:creationId xmlns:a16="http://schemas.microsoft.com/office/drawing/2014/main" id="{BA83DEA0-C7C5-4540-B125-1B8E0449CBC3}"/>
                </a:ext>
              </a:extLst>
            </p:cNvPr>
            <p:cNvGrpSpPr/>
            <p:nvPr userDrawn="1"/>
          </p:nvGrpSpPr>
          <p:grpSpPr>
            <a:xfrm flipH="1">
              <a:off x="5637151" y="4556673"/>
              <a:ext cx="1054452" cy="18398"/>
              <a:chOff x="5637151" y="1356272"/>
              <a:chExt cx="1054452" cy="18398"/>
            </a:xfrm>
          </p:grpSpPr>
          <p:sp>
            <p:nvSpPr>
              <p:cNvPr id="114" name="object 10">
                <a:extLst>
                  <a:ext uri="{FF2B5EF4-FFF2-40B4-BE49-F238E27FC236}">
                    <a16:creationId xmlns:a16="http://schemas.microsoft.com/office/drawing/2014/main" id="{FE776D9C-25DC-9B42-83DB-E2141E9301B8}"/>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tx2"/>
                </a:solidFill>
              </a:ln>
            </p:spPr>
            <p:txBody>
              <a:bodyPr wrap="square" lIns="0" tIns="0" rIns="0" bIns="0" rtlCol="0"/>
              <a:lstStyle/>
              <a:p>
                <a:endParaRPr/>
              </a:p>
            </p:txBody>
          </p:sp>
          <p:sp>
            <p:nvSpPr>
              <p:cNvPr id="115" name="object 22">
                <a:extLst>
                  <a:ext uri="{FF2B5EF4-FFF2-40B4-BE49-F238E27FC236}">
                    <a16:creationId xmlns:a16="http://schemas.microsoft.com/office/drawing/2014/main" id="{FD80E040-732F-484F-B3F0-95610A60A9D5}"/>
                  </a:ext>
                </a:extLst>
              </p:cNvPr>
              <p:cNvSpPr/>
              <p:nvPr userDrawn="1"/>
            </p:nvSpPr>
            <p:spPr>
              <a:xfrm rot="16200000" flipV="1">
                <a:off x="6392072" y="1075139"/>
                <a:ext cx="0" cy="599062"/>
              </a:xfrm>
              <a:custGeom>
                <a:avLst/>
                <a:gdLst/>
                <a:ahLst/>
                <a:cxnLst/>
                <a:rect l="l" t="t" r="r" b="b"/>
                <a:pathLst>
                  <a:path h="1367789">
                    <a:moveTo>
                      <a:pt x="0" y="1367581"/>
                    </a:moveTo>
                    <a:lnTo>
                      <a:pt x="0" y="0"/>
                    </a:lnTo>
                  </a:path>
                </a:pathLst>
              </a:custGeom>
              <a:ln w="12502">
                <a:solidFill>
                  <a:schemeClr val="tx2"/>
                </a:solidFill>
              </a:ln>
            </p:spPr>
            <p:txBody>
              <a:bodyPr wrap="square" lIns="0" tIns="0" rIns="0" bIns="0" rtlCol="0"/>
              <a:lstStyle/>
              <a:p>
                <a:endParaRPr/>
              </a:p>
            </p:txBody>
          </p:sp>
        </p:grpSp>
        <p:grpSp>
          <p:nvGrpSpPr>
            <p:cNvPr id="116" name="Group 115">
              <a:extLst>
                <a:ext uri="{FF2B5EF4-FFF2-40B4-BE49-F238E27FC236}">
                  <a16:creationId xmlns:a16="http://schemas.microsoft.com/office/drawing/2014/main" id="{14B2F268-6F98-FF4A-A5EA-AF73A902AC19}"/>
                </a:ext>
              </a:extLst>
            </p:cNvPr>
            <p:cNvGrpSpPr/>
            <p:nvPr userDrawn="1"/>
          </p:nvGrpSpPr>
          <p:grpSpPr>
            <a:xfrm flipH="1">
              <a:off x="5637151" y="5071585"/>
              <a:ext cx="1054452" cy="444171"/>
              <a:chOff x="5637151" y="1285667"/>
              <a:chExt cx="1054452" cy="444171"/>
            </a:xfrm>
          </p:grpSpPr>
          <p:sp>
            <p:nvSpPr>
              <p:cNvPr id="117" name="object 10">
                <a:extLst>
                  <a:ext uri="{FF2B5EF4-FFF2-40B4-BE49-F238E27FC236}">
                    <a16:creationId xmlns:a16="http://schemas.microsoft.com/office/drawing/2014/main" id="{30C5061F-C125-CD43-96D1-11A2BAC617B0}"/>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tx2"/>
                </a:solidFill>
              </a:ln>
            </p:spPr>
            <p:txBody>
              <a:bodyPr wrap="square" lIns="0" tIns="0" rIns="0" bIns="0" rtlCol="0"/>
              <a:lstStyle/>
              <a:p>
                <a:endParaRPr/>
              </a:p>
            </p:txBody>
          </p:sp>
          <p:sp>
            <p:nvSpPr>
              <p:cNvPr id="118" name="object 22">
                <a:extLst>
                  <a:ext uri="{FF2B5EF4-FFF2-40B4-BE49-F238E27FC236}">
                    <a16:creationId xmlns:a16="http://schemas.microsoft.com/office/drawing/2014/main" id="{1A94F29D-7D47-1D49-8452-7CC51903444E}"/>
                  </a:ext>
                </a:extLst>
              </p:cNvPr>
              <p:cNvSpPr/>
              <p:nvPr userDrawn="1"/>
            </p:nvSpPr>
            <p:spPr>
              <a:xfrm rot="16200000" flipV="1">
                <a:off x="6392072" y="986136"/>
                <a:ext cx="0" cy="599062"/>
              </a:xfrm>
              <a:custGeom>
                <a:avLst/>
                <a:gdLst/>
                <a:ahLst/>
                <a:cxnLst/>
                <a:rect l="l" t="t" r="r" b="b"/>
                <a:pathLst>
                  <a:path h="1367789">
                    <a:moveTo>
                      <a:pt x="0" y="1367581"/>
                    </a:moveTo>
                    <a:lnTo>
                      <a:pt x="0" y="0"/>
                    </a:lnTo>
                  </a:path>
                </a:pathLst>
              </a:custGeom>
              <a:ln w="12502">
                <a:solidFill>
                  <a:schemeClr val="tx2"/>
                </a:solidFill>
              </a:ln>
            </p:spPr>
            <p:txBody>
              <a:bodyPr wrap="square" lIns="0" tIns="0" rIns="0" bIns="0" rtlCol="0"/>
              <a:lstStyle/>
              <a:p>
                <a:endParaRPr/>
              </a:p>
            </p:txBody>
          </p:sp>
          <p:sp>
            <p:nvSpPr>
              <p:cNvPr id="119" name="object 10">
                <a:extLst>
                  <a:ext uri="{FF2B5EF4-FFF2-40B4-BE49-F238E27FC236}">
                    <a16:creationId xmlns:a16="http://schemas.microsoft.com/office/drawing/2014/main" id="{F3062388-C474-0145-BD2D-E8A54F753687}"/>
                  </a:ext>
                </a:extLst>
              </p:cNvPr>
              <p:cNvSpPr/>
              <p:nvPr userDrawn="1"/>
            </p:nvSpPr>
            <p:spPr>
              <a:xfrm rot="16200000" flipV="1">
                <a:off x="5936682" y="1430307"/>
                <a:ext cx="0" cy="599062"/>
              </a:xfrm>
              <a:custGeom>
                <a:avLst/>
                <a:gdLst/>
                <a:ahLst/>
                <a:cxnLst/>
                <a:rect l="l" t="t" r="r" b="b"/>
                <a:pathLst>
                  <a:path h="1367790">
                    <a:moveTo>
                      <a:pt x="0" y="1367591"/>
                    </a:moveTo>
                    <a:lnTo>
                      <a:pt x="0" y="0"/>
                    </a:lnTo>
                  </a:path>
                </a:pathLst>
              </a:custGeom>
              <a:ln w="36313">
                <a:solidFill>
                  <a:schemeClr val="tx2"/>
                </a:solidFill>
              </a:ln>
            </p:spPr>
            <p:txBody>
              <a:bodyPr wrap="square" lIns="0" tIns="0" rIns="0" bIns="0" rtlCol="0"/>
              <a:lstStyle/>
              <a:p>
                <a:endParaRPr/>
              </a:p>
            </p:txBody>
          </p:sp>
          <p:sp>
            <p:nvSpPr>
              <p:cNvPr id="120" name="object 22">
                <a:extLst>
                  <a:ext uri="{FF2B5EF4-FFF2-40B4-BE49-F238E27FC236}">
                    <a16:creationId xmlns:a16="http://schemas.microsoft.com/office/drawing/2014/main" id="{20C94855-6E55-F149-A261-755035492EE9}"/>
                  </a:ext>
                </a:extLst>
              </p:cNvPr>
              <p:cNvSpPr/>
              <p:nvPr userDrawn="1"/>
            </p:nvSpPr>
            <p:spPr>
              <a:xfrm rot="16200000" flipV="1">
                <a:off x="6392072" y="1359702"/>
                <a:ext cx="0" cy="599062"/>
              </a:xfrm>
              <a:custGeom>
                <a:avLst/>
                <a:gdLst/>
                <a:ahLst/>
                <a:cxnLst/>
                <a:rect l="l" t="t" r="r" b="b"/>
                <a:pathLst>
                  <a:path h="1367789">
                    <a:moveTo>
                      <a:pt x="0" y="1367581"/>
                    </a:moveTo>
                    <a:lnTo>
                      <a:pt x="0" y="0"/>
                    </a:lnTo>
                  </a:path>
                </a:pathLst>
              </a:custGeom>
              <a:ln w="12502">
                <a:solidFill>
                  <a:schemeClr val="tx2"/>
                </a:solidFill>
              </a:ln>
            </p:spPr>
            <p:txBody>
              <a:bodyPr wrap="square" lIns="0" tIns="0" rIns="0" bIns="0" rtlCol="0"/>
              <a:lstStyle/>
              <a:p>
                <a:endParaRPr/>
              </a:p>
            </p:txBody>
          </p:sp>
        </p:grpSp>
        <p:sp>
          <p:nvSpPr>
            <p:cNvPr id="123" name="object 22">
              <a:extLst>
                <a:ext uri="{FF2B5EF4-FFF2-40B4-BE49-F238E27FC236}">
                  <a16:creationId xmlns:a16="http://schemas.microsoft.com/office/drawing/2014/main" id="{ACC052A3-7706-AA41-8350-3167E4D4EF00}"/>
                </a:ext>
              </a:extLst>
            </p:cNvPr>
            <p:cNvSpPr/>
            <p:nvPr userDrawn="1"/>
          </p:nvSpPr>
          <p:spPr>
            <a:xfrm rot="5400000" flipH="1" flipV="1">
              <a:off x="5936682" y="5521587"/>
              <a:ext cx="0" cy="599062"/>
            </a:xfrm>
            <a:custGeom>
              <a:avLst/>
              <a:gdLst/>
              <a:ahLst/>
              <a:cxnLst/>
              <a:rect l="l" t="t" r="r" b="b"/>
              <a:pathLst>
                <a:path h="1367789">
                  <a:moveTo>
                    <a:pt x="0" y="1367581"/>
                  </a:moveTo>
                  <a:lnTo>
                    <a:pt x="0" y="0"/>
                  </a:lnTo>
                </a:path>
              </a:pathLst>
            </a:custGeom>
            <a:ln w="12502">
              <a:solidFill>
                <a:schemeClr val="tx2"/>
              </a:solidFill>
            </a:ln>
          </p:spPr>
          <p:txBody>
            <a:bodyPr wrap="square" lIns="0" tIns="0" rIns="0" bIns="0" rtlCol="0"/>
            <a:lstStyle/>
            <a:p>
              <a:endParaRPr/>
            </a:p>
          </p:txBody>
        </p:sp>
        <p:grpSp>
          <p:nvGrpSpPr>
            <p:cNvPr id="124" name="Group 123">
              <a:extLst>
                <a:ext uri="{FF2B5EF4-FFF2-40B4-BE49-F238E27FC236}">
                  <a16:creationId xmlns:a16="http://schemas.microsoft.com/office/drawing/2014/main" id="{48AD24F0-48FE-844F-9919-460848199908}"/>
                </a:ext>
              </a:extLst>
            </p:cNvPr>
            <p:cNvGrpSpPr/>
            <p:nvPr userDrawn="1"/>
          </p:nvGrpSpPr>
          <p:grpSpPr>
            <a:xfrm>
              <a:off x="5637151" y="6467844"/>
              <a:ext cx="1039485" cy="182564"/>
              <a:chOff x="5637151" y="1356272"/>
              <a:chExt cx="1039485" cy="182564"/>
            </a:xfrm>
          </p:grpSpPr>
          <p:sp>
            <p:nvSpPr>
              <p:cNvPr id="125" name="object 10">
                <a:extLst>
                  <a:ext uri="{FF2B5EF4-FFF2-40B4-BE49-F238E27FC236}">
                    <a16:creationId xmlns:a16="http://schemas.microsoft.com/office/drawing/2014/main" id="{9A8376C7-3A5F-0045-BC2A-6BE9415D8DF5}"/>
                  </a:ext>
                </a:extLst>
              </p:cNvPr>
              <p:cNvSpPr/>
              <p:nvPr userDrawn="1"/>
            </p:nvSpPr>
            <p:spPr>
              <a:xfrm rot="16200000" flipV="1">
                <a:off x="5936682" y="1056741"/>
                <a:ext cx="0" cy="599062"/>
              </a:xfrm>
              <a:custGeom>
                <a:avLst/>
                <a:gdLst/>
                <a:ahLst/>
                <a:cxnLst/>
                <a:rect l="l" t="t" r="r" b="b"/>
                <a:pathLst>
                  <a:path h="1367790">
                    <a:moveTo>
                      <a:pt x="0" y="1367591"/>
                    </a:moveTo>
                    <a:lnTo>
                      <a:pt x="0" y="0"/>
                    </a:lnTo>
                  </a:path>
                </a:pathLst>
              </a:custGeom>
              <a:ln w="36313">
                <a:solidFill>
                  <a:schemeClr val="tx2"/>
                </a:solidFill>
              </a:ln>
            </p:spPr>
            <p:txBody>
              <a:bodyPr wrap="square" lIns="0" tIns="0" rIns="0" bIns="0" rtlCol="0"/>
              <a:lstStyle/>
              <a:p>
                <a:endParaRPr/>
              </a:p>
            </p:txBody>
          </p:sp>
          <p:sp>
            <p:nvSpPr>
              <p:cNvPr id="126" name="object 22">
                <a:extLst>
                  <a:ext uri="{FF2B5EF4-FFF2-40B4-BE49-F238E27FC236}">
                    <a16:creationId xmlns:a16="http://schemas.microsoft.com/office/drawing/2014/main" id="{F3B0EB26-764F-D648-83B0-E895796D04F2}"/>
                  </a:ext>
                </a:extLst>
              </p:cNvPr>
              <p:cNvSpPr/>
              <p:nvPr userDrawn="1"/>
            </p:nvSpPr>
            <p:spPr>
              <a:xfrm rot="16200000" flipV="1">
                <a:off x="6377105" y="1239305"/>
                <a:ext cx="0" cy="599062"/>
              </a:xfrm>
              <a:custGeom>
                <a:avLst/>
                <a:gdLst/>
                <a:ahLst/>
                <a:cxnLst/>
                <a:rect l="l" t="t" r="r" b="b"/>
                <a:pathLst>
                  <a:path h="1367789">
                    <a:moveTo>
                      <a:pt x="0" y="1367581"/>
                    </a:moveTo>
                    <a:lnTo>
                      <a:pt x="0" y="0"/>
                    </a:lnTo>
                  </a:path>
                </a:pathLst>
              </a:custGeom>
              <a:ln w="12502">
                <a:solidFill>
                  <a:schemeClr val="tx2"/>
                </a:solidFill>
              </a:ln>
            </p:spPr>
            <p:txBody>
              <a:bodyPr wrap="square" lIns="0" tIns="0" rIns="0" bIns="0" rtlCol="0"/>
              <a:lstStyle/>
              <a:p>
                <a:endParaRPr/>
              </a:p>
            </p:txBody>
          </p:sp>
        </p:grpSp>
      </p:grpSp>
      <p:sp>
        <p:nvSpPr>
          <p:cNvPr id="35" name="Slide Number Placeholder 5">
            <a:extLst>
              <a:ext uri="{FF2B5EF4-FFF2-40B4-BE49-F238E27FC236}">
                <a16:creationId xmlns:a16="http://schemas.microsoft.com/office/drawing/2014/main" id="{78A0251E-E929-4449-AC90-A2E9CBD31DCB}"/>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888222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Section Bold">
    <p:bg>
      <p:bgPr>
        <a:gradFill>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5736-4A40-BD47-B3F1-E7A50CDF8756}"/>
              </a:ext>
            </a:extLst>
          </p:cNvPr>
          <p:cNvSpPr>
            <a:spLocks noGrp="1"/>
          </p:cNvSpPr>
          <p:nvPr>
            <p:ph type="title" hasCustomPrompt="1"/>
          </p:nvPr>
        </p:nvSpPr>
        <p:spPr>
          <a:xfrm>
            <a:off x="720507" y="3305975"/>
            <a:ext cx="4125194" cy="691868"/>
          </a:xfrm>
        </p:spPr>
        <p:txBody>
          <a:bodyPr lIns="0" tIns="0" rIns="0" bIns="0" anchor="t" anchorCtr="0">
            <a:noAutofit/>
          </a:bodyPr>
          <a:lstStyle>
            <a:lvl1pPr algn="l">
              <a:lnSpc>
                <a:spcPct val="90000"/>
              </a:lnSpc>
              <a:defRPr sz="1800" b="1" i="1" spc="100" baseline="0">
                <a:solidFill>
                  <a:srgbClr val="FFFFFF"/>
                </a:solidFill>
                <a:latin typeface="Obviously Extd Blck" pitchFamily="82" charset="77"/>
              </a:defRPr>
            </a:lvl1pPr>
          </a:lstStyle>
          <a:p>
            <a:r>
              <a:rPr lang="en-US" dirty="0"/>
              <a:t>CLICK TO </a:t>
            </a:r>
            <a:br>
              <a:rPr lang="en-US" dirty="0"/>
            </a:br>
            <a:r>
              <a:rPr lang="en-US" dirty="0"/>
              <a:t>ADD TITLE</a:t>
            </a:r>
          </a:p>
        </p:txBody>
      </p:sp>
      <p:sp>
        <p:nvSpPr>
          <p:cNvPr id="12" name="Text Placeholder 11">
            <a:extLst>
              <a:ext uri="{FF2B5EF4-FFF2-40B4-BE49-F238E27FC236}">
                <a16:creationId xmlns:a16="http://schemas.microsoft.com/office/drawing/2014/main" id="{1446838F-18E7-5445-9286-742625743013}"/>
              </a:ext>
            </a:extLst>
          </p:cNvPr>
          <p:cNvSpPr>
            <a:spLocks noGrp="1"/>
          </p:cNvSpPr>
          <p:nvPr>
            <p:ph type="body" sz="quarter" idx="17" hasCustomPrompt="1"/>
          </p:nvPr>
        </p:nvSpPr>
        <p:spPr>
          <a:xfrm>
            <a:off x="720507" y="3027918"/>
            <a:ext cx="4125195" cy="299324"/>
          </a:xfrm>
        </p:spPr>
        <p:txBody>
          <a:bodyPr lIns="0" tIns="0" rIns="0" bIns="0">
            <a:noAutofit/>
          </a:bodyPr>
          <a:lstStyle>
            <a:lvl1pPr marL="0" indent="0">
              <a:buNone/>
              <a:defRPr sz="1600" b="1" i="1" spc="100" baseline="0">
                <a:solidFill>
                  <a:srgbClr val="FFFFFF"/>
                </a:solidFill>
                <a:latin typeface="Obviously Wide Lght" pitchFamily="82" charset="77"/>
              </a:defRPr>
            </a:lvl1pPr>
          </a:lstStyle>
          <a:p>
            <a:pPr lvl="0"/>
            <a:r>
              <a:rPr lang="en-US" dirty="0"/>
              <a:t>CLICK TO ADD SECTION #</a:t>
            </a:r>
          </a:p>
        </p:txBody>
      </p:sp>
      <p:sp>
        <p:nvSpPr>
          <p:cNvPr id="42" name="Slide Number Placeholder 5">
            <a:extLst>
              <a:ext uri="{FF2B5EF4-FFF2-40B4-BE49-F238E27FC236}">
                <a16:creationId xmlns:a16="http://schemas.microsoft.com/office/drawing/2014/main" id="{111E1E4F-BBDB-4343-961C-D749405F4462}"/>
              </a:ext>
            </a:extLst>
          </p:cNvPr>
          <p:cNvSpPr txBox="1">
            <a:spLocks/>
          </p:cNvSpPr>
          <p:nvPr userDrawn="1"/>
        </p:nvSpPr>
        <p:spPr>
          <a:xfrm>
            <a:off x="9310571" y="639717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chemeClr val="tx1">
                    <a:tint val="75000"/>
                  </a:schemeClr>
                </a:solidFill>
                <a:latin typeface="Gentona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6B21313-48D6-BF45-9C7F-8CB603AB36D7}" type="slidenum">
              <a:rPr lang="en-US" smtClean="0">
                <a:solidFill>
                  <a:srgbClr val="FFFFFF"/>
                </a:solidFill>
              </a:rPr>
              <a:pPr/>
              <a:t>‹#›</a:t>
            </a:fld>
            <a:endParaRPr lang="en-US" dirty="0">
              <a:solidFill>
                <a:srgbClr val="FFFFFF"/>
              </a:solidFill>
            </a:endParaRPr>
          </a:p>
        </p:txBody>
      </p:sp>
      <p:grpSp>
        <p:nvGrpSpPr>
          <p:cNvPr id="17" name="Group 16">
            <a:extLst>
              <a:ext uri="{FF2B5EF4-FFF2-40B4-BE49-F238E27FC236}">
                <a16:creationId xmlns:a16="http://schemas.microsoft.com/office/drawing/2014/main" id="{E0109C4A-0026-6F48-A51B-736C8445B013}"/>
              </a:ext>
            </a:extLst>
          </p:cNvPr>
          <p:cNvGrpSpPr/>
          <p:nvPr userDrawn="1"/>
        </p:nvGrpSpPr>
        <p:grpSpPr>
          <a:xfrm>
            <a:off x="-308344" y="1"/>
            <a:ext cx="2289125" cy="6858000"/>
            <a:chOff x="-350874" y="1"/>
            <a:chExt cx="2331655" cy="7767048"/>
          </a:xfrm>
        </p:grpSpPr>
        <p:sp>
          <p:nvSpPr>
            <p:cNvPr id="45" name="object 4">
              <a:extLst>
                <a:ext uri="{FF2B5EF4-FFF2-40B4-BE49-F238E27FC236}">
                  <a16:creationId xmlns:a16="http://schemas.microsoft.com/office/drawing/2014/main" id="{E79BFA78-D8DB-7040-B376-D6CB77221E9C}"/>
                </a:ext>
              </a:extLst>
            </p:cNvPr>
            <p:cNvSpPr/>
            <p:nvPr/>
          </p:nvSpPr>
          <p:spPr>
            <a:xfrm>
              <a:off x="-350874" y="3883525"/>
              <a:ext cx="839846" cy="0"/>
            </a:xfrm>
            <a:custGeom>
              <a:avLst/>
              <a:gdLst/>
              <a:ahLst/>
              <a:cxnLst/>
              <a:rect l="l" t="t" r="r" b="b"/>
              <a:pathLst>
                <a:path w="1183640">
                  <a:moveTo>
                    <a:pt x="0" y="0"/>
                  </a:moveTo>
                  <a:lnTo>
                    <a:pt x="1183319" y="0"/>
                  </a:lnTo>
                </a:path>
              </a:pathLst>
            </a:custGeom>
            <a:ln w="19050">
              <a:solidFill>
                <a:srgbClr val="FFFFFF"/>
              </a:solidFill>
            </a:ln>
          </p:spPr>
          <p:txBody>
            <a:bodyPr wrap="square" lIns="0" tIns="0" rIns="0" bIns="0" rtlCol="0"/>
            <a:lstStyle/>
            <a:p>
              <a:endParaRPr/>
            </a:p>
          </p:txBody>
        </p:sp>
        <p:grpSp>
          <p:nvGrpSpPr>
            <p:cNvPr id="16" name="Group 15">
              <a:extLst>
                <a:ext uri="{FF2B5EF4-FFF2-40B4-BE49-F238E27FC236}">
                  <a16:creationId xmlns:a16="http://schemas.microsoft.com/office/drawing/2014/main" id="{A51CB8F4-3FA3-E649-BC8A-DFF476EC8219}"/>
                </a:ext>
              </a:extLst>
            </p:cNvPr>
            <p:cNvGrpSpPr/>
            <p:nvPr userDrawn="1"/>
          </p:nvGrpSpPr>
          <p:grpSpPr>
            <a:xfrm>
              <a:off x="-350874" y="1"/>
              <a:ext cx="2331655" cy="3180687"/>
              <a:chOff x="-343367" y="1"/>
              <a:chExt cx="2331655" cy="3180687"/>
            </a:xfrm>
          </p:grpSpPr>
          <p:sp>
            <p:nvSpPr>
              <p:cNvPr id="44" name="object 3">
                <a:extLst>
                  <a:ext uri="{FF2B5EF4-FFF2-40B4-BE49-F238E27FC236}">
                    <a16:creationId xmlns:a16="http://schemas.microsoft.com/office/drawing/2014/main" id="{C4A32115-CFBA-AE47-8B60-517628AC4D65}"/>
                  </a:ext>
                </a:extLst>
              </p:cNvPr>
              <p:cNvSpPr/>
              <p:nvPr userDrawn="1"/>
            </p:nvSpPr>
            <p:spPr>
              <a:xfrm>
                <a:off x="-343367" y="1"/>
                <a:ext cx="2331655" cy="3180687"/>
              </a:xfrm>
              <a:custGeom>
                <a:avLst/>
                <a:gdLst/>
                <a:ahLst/>
                <a:cxnLst/>
                <a:rect l="l" t="t" r="r" b="b"/>
                <a:pathLst>
                  <a:path w="3286125" h="4549775">
                    <a:moveTo>
                      <a:pt x="3285774" y="2062273"/>
                    </a:moveTo>
                    <a:lnTo>
                      <a:pt x="1105442" y="2062273"/>
                    </a:lnTo>
                    <a:lnTo>
                      <a:pt x="675790" y="0"/>
                    </a:lnTo>
                  </a:path>
                  <a:path w="3286125" h="4549775">
                    <a:moveTo>
                      <a:pt x="3285774" y="2684034"/>
                    </a:moveTo>
                    <a:lnTo>
                      <a:pt x="1105442" y="2684034"/>
                    </a:lnTo>
                    <a:lnTo>
                      <a:pt x="406493" y="0"/>
                    </a:lnTo>
                  </a:path>
                  <a:path w="3286125" h="4549775">
                    <a:moveTo>
                      <a:pt x="3285774" y="3305796"/>
                    </a:moveTo>
                    <a:lnTo>
                      <a:pt x="1105442" y="3305796"/>
                    </a:lnTo>
                    <a:lnTo>
                      <a:pt x="0" y="121549"/>
                    </a:lnTo>
                  </a:path>
                  <a:path w="3286125" h="4549775">
                    <a:moveTo>
                      <a:pt x="3285774" y="3927630"/>
                    </a:moveTo>
                    <a:lnTo>
                      <a:pt x="1105442" y="3927630"/>
                    </a:lnTo>
                    <a:lnTo>
                      <a:pt x="0" y="1804160"/>
                    </a:lnTo>
                  </a:path>
                  <a:path w="3286125" h="4549775">
                    <a:moveTo>
                      <a:pt x="3285774" y="4549391"/>
                    </a:moveTo>
                    <a:lnTo>
                      <a:pt x="1105442" y="4549391"/>
                    </a:lnTo>
                    <a:lnTo>
                      <a:pt x="0" y="3486742"/>
                    </a:lnTo>
                  </a:path>
                </a:pathLst>
              </a:custGeom>
              <a:ln w="19050">
                <a:solidFill>
                  <a:srgbClr val="FFFFFF"/>
                </a:solidFill>
              </a:ln>
            </p:spPr>
            <p:txBody>
              <a:bodyPr wrap="square" lIns="0" tIns="0" rIns="0" bIns="0" rtlCol="0"/>
              <a:lstStyle/>
              <a:p>
                <a:endParaRPr/>
              </a:p>
            </p:txBody>
          </p:sp>
          <p:sp>
            <p:nvSpPr>
              <p:cNvPr id="47" name="object 6">
                <a:extLst>
                  <a:ext uri="{FF2B5EF4-FFF2-40B4-BE49-F238E27FC236}">
                    <a16:creationId xmlns:a16="http://schemas.microsoft.com/office/drawing/2014/main" id="{60B3994B-3367-E24D-9A1A-D7B937EF96F3}"/>
                  </a:ext>
                </a:extLst>
              </p:cNvPr>
              <p:cNvSpPr/>
              <p:nvPr/>
            </p:nvSpPr>
            <p:spPr>
              <a:xfrm>
                <a:off x="263538" y="1"/>
                <a:ext cx="1724749" cy="1007255"/>
              </a:xfrm>
              <a:custGeom>
                <a:avLst/>
                <a:gdLst/>
                <a:ahLst/>
                <a:cxnLst/>
                <a:rect l="l" t="t" r="r" b="b"/>
                <a:pathLst>
                  <a:path w="2430779" h="1440814">
                    <a:moveTo>
                      <a:pt x="128260" y="0"/>
                    </a:moveTo>
                    <a:lnTo>
                      <a:pt x="250098" y="818678"/>
                    </a:lnTo>
                    <a:lnTo>
                      <a:pt x="2430429" y="818678"/>
                    </a:lnTo>
                  </a:path>
                  <a:path w="2430779" h="1440814">
                    <a:moveTo>
                      <a:pt x="2430429" y="1440439"/>
                    </a:moveTo>
                    <a:lnTo>
                      <a:pt x="250098" y="1440439"/>
                    </a:lnTo>
                    <a:lnTo>
                      <a:pt x="0" y="0"/>
                    </a:lnTo>
                  </a:path>
                  <a:path w="2430779" h="1440814">
                    <a:moveTo>
                      <a:pt x="2430429" y="196916"/>
                    </a:moveTo>
                    <a:lnTo>
                      <a:pt x="250098" y="196916"/>
                    </a:lnTo>
                    <a:lnTo>
                      <a:pt x="224453" y="0"/>
                    </a:lnTo>
                  </a:path>
                </a:pathLst>
              </a:custGeom>
              <a:ln w="19050">
                <a:solidFill>
                  <a:srgbClr val="FFFFFF"/>
                </a:solidFill>
              </a:ln>
            </p:spPr>
            <p:txBody>
              <a:bodyPr wrap="square" lIns="0" tIns="0" rIns="0" bIns="0" rtlCol="0"/>
              <a:lstStyle/>
              <a:p>
                <a:endParaRPr/>
              </a:p>
            </p:txBody>
          </p:sp>
        </p:grpSp>
        <p:grpSp>
          <p:nvGrpSpPr>
            <p:cNvPr id="49" name="Group 48">
              <a:extLst>
                <a:ext uri="{FF2B5EF4-FFF2-40B4-BE49-F238E27FC236}">
                  <a16:creationId xmlns:a16="http://schemas.microsoft.com/office/drawing/2014/main" id="{271C63C7-FCE5-1545-B0EF-5DC7B4212645}"/>
                </a:ext>
              </a:extLst>
            </p:cNvPr>
            <p:cNvGrpSpPr/>
            <p:nvPr userDrawn="1"/>
          </p:nvGrpSpPr>
          <p:grpSpPr>
            <a:xfrm flipV="1">
              <a:off x="-350874" y="4586362"/>
              <a:ext cx="2331655" cy="3180687"/>
              <a:chOff x="-343367" y="1"/>
              <a:chExt cx="2331655" cy="3180687"/>
            </a:xfrm>
          </p:grpSpPr>
          <p:sp>
            <p:nvSpPr>
              <p:cNvPr id="50" name="object 3">
                <a:extLst>
                  <a:ext uri="{FF2B5EF4-FFF2-40B4-BE49-F238E27FC236}">
                    <a16:creationId xmlns:a16="http://schemas.microsoft.com/office/drawing/2014/main" id="{A6DBB7D7-455F-064E-879A-DC53EC3E860F}"/>
                  </a:ext>
                </a:extLst>
              </p:cNvPr>
              <p:cNvSpPr/>
              <p:nvPr userDrawn="1"/>
            </p:nvSpPr>
            <p:spPr>
              <a:xfrm>
                <a:off x="-343367" y="1"/>
                <a:ext cx="2331655" cy="3180687"/>
              </a:xfrm>
              <a:custGeom>
                <a:avLst/>
                <a:gdLst/>
                <a:ahLst/>
                <a:cxnLst/>
                <a:rect l="l" t="t" r="r" b="b"/>
                <a:pathLst>
                  <a:path w="3286125" h="4549775">
                    <a:moveTo>
                      <a:pt x="3285774" y="2062273"/>
                    </a:moveTo>
                    <a:lnTo>
                      <a:pt x="1105442" y="2062273"/>
                    </a:lnTo>
                    <a:lnTo>
                      <a:pt x="675790" y="0"/>
                    </a:lnTo>
                  </a:path>
                  <a:path w="3286125" h="4549775">
                    <a:moveTo>
                      <a:pt x="3285774" y="2684034"/>
                    </a:moveTo>
                    <a:lnTo>
                      <a:pt x="1105442" y="2684034"/>
                    </a:lnTo>
                    <a:lnTo>
                      <a:pt x="406493" y="0"/>
                    </a:lnTo>
                  </a:path>
                  <a:path w="3286125" h="4549775">
                    <a:moveTo>
                      <a:pt x="3285774" y="3305796"/>
                    </a:moveTo>
                    <a:lnTo>
                      <a:pt x="1105442" y="3305796"/>
                    </a:lnTo>
                    <a:lnTo>
                      <a:pt x="0" y="121549"/>
                    </a:lnTo>
                  </a:path>
                  <a:path w="3286125" h="4549775">
                    <a:moveTo>
                      <a:pt x="3285774" y="3927630"/>
                    </a:moveTo>
                    <a:lnTo>
                      <a:pt x="1105442" y="3927630"/>
                    </a:lnTo>
                    <a:lnTo>
                      <a:pt x="0" y="1804160"/>
                    </a:lnTo>
                  </a:path>
                  <a:path w="3286125" h="4549775">
                    <a:moveTo>
                      <a:pt x="3285774" y="4549391"/>
                    </a:moveTo>
                    <a:lnTo>
                      <a:pt x="1105442" y="4549391"/>
                    </a:lnTo>
                    <a:lnTo>
                      <a:pt x="0" y="3486742"/>
                    </a:lnTo>
                  </a:path>
                </a:pathLst>
              </a:custGeom>
              <a:ln w="19050">
                <a:solidFill>
                  <a:srgbClr val="FFFFFF"/>
                </a:solidFill>
              </a:ln>
            </p:spPr>
            <p:txBody>
              <a:bodyPr wrap="square" lIns="0" tIns="0" rIns="0" bIns="0" rtlCol="0"/>
              <a:lstStyle/>
              <a:p>
                <a:endParaRPr/>
              </a:p>
            </p:txBody>
          </p:sp>
          <p:sp>
            <p:nvSpPr>
              <p:cNvPr id="51" name="object 6">
                <a:extLst>
                  <a:ext uri="{FF2B5EF4-FFF2-40B4-BE49-F238E27FC236}">
                    <a16:creationId xmlns:a16="http://schemas.microsoft.com/office/drawing/2014/main" id="{18AE461D-02F8-EA48-87CE-6DE637A39858}"/>
                  </a:ext>
                </a:extLst>
              </p:cNvPr>
              <p:cNvSpPr/>
              <p:nvPr/>
            </p:nvSpPr>
            <p:spPr>
              <a:xfrm>
                <a:off x="263538" y="1"/>
                <a:ext cx="1724749" cy="1007255"/>
              </a:xfrm>
              <a:custGeom>
                <a:avLst/>
                <a:gdLst/>
                <a:ahLst/>
                <a:cxnLst/>
                <a:rect l="l" t="t" r="r" b="b"/>
                <a:pathLst>
                  <a:path w="2430779" h="1440814">
                    <a:moveTo>
                      <a:pt x="128260" y="0"/>
                    </a:moveTo>
                    <a:lnTo>
                      <a:pt x="250098" y="818678"/>
                    </a:lnTo>
                    <a:lnTo>
                      <a:pt x="2430429" y="818678"/>
                    </a:lnTo>
                  </a:path>
                  <a:path w="2430779" h="1440814">
                    <a:moveTo>
                      <a:pt x="2430429" y="1440439"/>
                    </a:moveTo>
                    <a:lnTo>
                      <a:pt x="250098" y="1440439"/>
                    </a:lnTo>
                    <a:lnTo>
                      <a:pt x="0" y="0"/>
                    </a:lnTo>
                  </a:path>
                  <a:path w="2430779" h="1440814">
                    <a:moveTo>
                      <a:pt x="2430429" y="196916"/>
                    </a:moveTo>
                    <a:lnTo>
                      <a:pt x="250098" y="196916"/>
                    </a:lnTo>
                    <a:lnTo>
                      <a:pt x="224453" y="0"/>
                    </a:lnTo>
                  </a:path>
                </a:pathLst>
              </a:custGeom>
              <a:ln w="19050">
                <a:solidFill>
                  <a:srgbClr val="FFFFFF"/>
                </a:solidFill>
              </a:ln>
            </p:spPr>
            <p:txBody>
              <a:bodyPr wrap="square" lIns="0" tIns="0" rIns="0" bIns="0" rtlCol="0"/>
              <a:lstStyle/>
              <a:p>
                <a:endParaRPr/>
              </a:p>
            </p:txBody>
          </p:sp>
        </p:grpSp>
      </p:grpSp>
      <p:sp>
        <p:nvSpPr>
          <p:cNvPr id="21" name="Text Placeholder 20">
            <a:extLst>
              <a:ext uri="{FF2B5EF4-FFF2-40B4-BE49-F238E27FC236}">
                <a16:creationId xmlns:a16="http://schemas.microsoft.com/office/drawing/2014/main" id="{AFB84C91-9E01-3342-B68E-77076D39FB68}"/>
              </a:ext>
            </a:extLst>
          </p:cNvPr>
          <p:cNvSpPr>
            <a:spLocks noGrp="1"/>
          </p:cNvSpPr>
          <p:nvPr>
            <p:ph type="body" sz="quarter" idx="18" hasCustomPrompt="1"/>
          </p:nvPr>
        </p:nvSpPr>
        <p:spPr>
          <a:xfrm>
            <a:off x="4997931" y="1381065"/>
            <a:ext cx="5305425" cy="2914483"/>
          </a:xfrm>
        </p:spPr>
        <p:txBody>
          <a:bodyPr lIns="0" tIns="0" rIns="0" bIns="0">
            <a:noAutofit/>
          </a:bodyPr>
          <a:lstStyle>
            <a:lvl1pPr marL="0" marR="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sz="1800" b="1" i="0">
                <a:solidFill>
                  <a:srgbClr val="FFFFFF"/>
                </a:solidFill>
                <a:latin typeface="Gentona Book" pitchFamily="2" charset="77"/>
              </a:defRPr>
            </a:lvl1pPr>
            <a:lvl2pPr marL="0" indent="0">
              <a:lnSpc>
                <a:spcPct val="100000"/>
              </a:lnSpc>
              <a:spcBef>
                <a:spcPts val="1700"/>
              </a:spcBef>
              <a:buFont typeface="Arial" panose="020B0604020202020204" pitchFamily="34" charset="0"/>
              <a:buNone/>
              <a:tabLst/>
              <a:defRPr sz="1400">
                <a:solidFill>
                  <a:srgbClr val="FFFFFF"/>
                </a:solidFill>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Level 1. Click to add text. Click to add text. Click to add text. Click to add text. Click to add text. Click to add text. Click to add text. Click to add text. Click to add text. </a:t>
            </a:r>
          </a:p>
          <a:p>
            <a:pPr lvl="1"/>
            <a:r>
              <a:rPr lang="en-US" dirty="0"/>
              <a:t>Level 2.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text. </a:t>
            </a:r>
          </a:p>
        </p:txBody>
      </p:sp>
      <p:cxnSp>
        <p:nvCxnSpPr>
          <p:cNvPr id="23" name="Straight Connector 22">
            <a:extLst>
              <a:ext uri="{FF2B5EF4-FFF2-40B4-BE49-F238E27FC236}">
                <a16:creationId xmlns:a16="http://schemas.microsoft.com/office/drawing/2014/main" id="{CCC92E42-019E-7842-9DEE-520220BA4B23}"/>
              </a:ext>
            </a:extLst>
          </p:cNvPr>
          <p:cNvCxnSpPr/>
          <p:nvPr userDrawn="1"/>
        </p:nvCxnSpPr>
        <p:spPr>
          <a:xfrm>
            <a:off x="4997931" y="4635795"/>
            <a:ext cx="4900981"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63" name="Text Placeholder 20">
            <a:extLst>
              <a:ext uri="{FF2B5EF4-FFF2-40B4-BE49-F238E27FC236}">
                <a16:creationId xmlns:a16="http://schemas.microsoft.com/office/drawing/2014/main" id="{2A5C82F4-1E88-CE41-BFBC-F5EA06B1A4E1}"/>
              </a:ext>
            </a:extLst>
          </p:cNvPr>
          <p:cNvSpPr>
            <a:spLocks noGrp="1"/>
          </p:cNvSpPr>
          <p:nvPr>
            <p:ph type="body" sz="quarter" idx="19" hasCustomPrompt="1"/>
          </p:nvPr>
        </p:nvSpPr>
        <p:spPr>
          <a:xfrm>
            <a:off x="4997931" y="4740954"/>
            <a:ext cx="5305425" cy="1227680"/>
          </a:xfr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i="0">
                <a:solidFill>
                  <a:srgbClr val="FFFFFF"/>
                </a:solidFill>
                <a:latin typeface="Gentona Book" pitchFamily="2" charset="77"/>
              </a:defRPr>
            </a:lvl1pPr>
            <a:lvl2pPr marL="0" indent="0">
              <a:lnSpc>
                <a:spcPct val="100000"/>
              </a:lnSpc>
              <a:spcBef>
                <a:spcPts val="1700"/>
              </a:spcBef>
              <a:buFont typeface="Arial" panose="020B0604020202020204" pitchFamily="34" charset="0"/>
              <a:buNone/>
              <a:tabLst/>
              <a:defRPr sz="1400">
                <a:solidFill>
                  <a:srgbClr val="FFFFFF"/>
                </a:solidFill>
              </a:defRPr>
            </a:lvl2pPr>
            <a:lvl3pPr marL="914400" indent="0">
              <a:buNone/>
              <a:defRPr/>
            </a:lvl3pPr>
            <a:lvl4pPr marL="1371600" indent="0">
              <a:buNone/>
              <a:defRPr/>
            </a:lvl4pPr>
            <a:lvl5pPr marL="1828800" indent="0">
              <a:buNone/>
              <a:defRPr/>
            </a:lvl5pPr>
          </a:lstStyle>
          <a:p>
            <a:pPr marL="0" marR="0" lvl="1"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items: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Section Item | Section Item | Section Item</a:t>
            </a:r>
            <a:br>
              <a:rPr lang="en-US" dirty="0"/>
            </a:br>
            <a:r>
              <a:rPr lang="en-US" dirty="0"/>
              <a:t>Section Item | Section Item </a:t>
            </a:r>
          </a:p>
        </p:txBody>
      </p:sp>
    </p:spTree>
    <p:extLst>
      <p:ext uri="{BB962C8B-B14F-4D97-AF65-F5344CB8AC3E}">
        <p14:creationId xmlns:p14="http://schemas.microsoft.com/office/powerpoint/2010/main" val="3270417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9976EA-7C62-434D-9462-7BB6E9BEF6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40F4E61-99CE-5145-A3A8-8F49304CCE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A7D438C8-C7E9-D044-BBBB-A02BA196269A}"/>
              </a:ext>
            </a:extLst>
          </p:cNvPr>
          <p:cNvSpPr>
            <a:spLocks noGrp="1"/>
          </p:cNvSpPr>
          <p:nvPr>
            <p:ph type="sldNum" sz="quarter" idx="4"/>
          </p:nvPr>
        </p:nvSpPr>
        <p:spPr>
          <a:xfrm>
            <a:off x="9310571" y="6397178"/>
            <a:ext cx="2743200" cy="365125"/>
          </a:xfrm>
          <a:prstGeom prst="rect">
            <a:avLst/>
          </a:prstGeom>
        </p:spPr>
        <p:txBody>
          <a:bodyPr vert="horz" lIns="91440" tIns="45720" rIns="91440" bIns="45720" rtlCol="0" anchor="ctr"/>
          <a:lstStyle>
            <a:lvl1pPr algn="r">
              <a:defRPr sz="1200" b="1" i="0">
                <a:solidFill>
                  <a:schemeClr val="tx1">
                    <a:tint val="75000"/>
                  </a:schemeClr>
                </a:solidFill>
                <a:latin typeface="Gentona Book" pitchFamily="2" charset="77"/>
              </a:defRPr>
            </a:lvl1pPr>
          </a:lstStyle>
          <a:p>
            <a:fld id="{56B21313-48D6-BF45-9C7F-8CB603AB36D7}" type="slidenum">
              <a:rPr lang="en-US" smtClean="0"/>
              <a:pPr/>
              <a:t>‹#›</a:t>
            </a:fld>
            <a:endParaRPr lang="en-US"/>
          </a:p>
        </p:txBody>
      </p:sp>
    </p:spTree>
    <p:extLst>
      <p:ext uri="{BB962C8B-B14F-4D97-AF65-F5344CB8AC3E}">
        <p14:creationId xmlns:p14="http://schemas.microsoft.com/office/powerpoint/2010/main" val="3565959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Lst>
  <p:txStyles>
    <p:titleStyle>
      <a:lvl1pPr algn="l" defTabSz="914400" rtl="0" eaLnBrk="1" latinLnBrk="0" hangingPunct="1">
        <a:lnSpc>
          <a:spcPct val="90000"/>
        </a:lnSpc>
        <a:spcBef>
          <a:spcPct val="0"/>
        </a:spcBef>
        <a:buNone/>
        <a:defRPr sz="4400" b="0" i="0" kern="1200">
          <a:solidFill>
            <a:schemeClr val="tx1"/>
          </a:solidFill>
          <a:latin typeface="Gentona Medium"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Gentona Medium"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Gentona Medium"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Gentona Medium"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entona Medium"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entona Medium"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E187-6892-7948-B7CC-209A3FFE235C}"/>
              </a:ext>
            </a:extLst>
          </p:cNvPr>
          <p:cNvSpPr>
            <a:spLocks noGrp="1"/>
          </p:cNvSpPr>
          <p:nvPr>
            <p:ph type="title"/>
          </p:nvPr>
        </p:nvSpPr>
        <p:spPr>
          <a:xfrm>
            <a:off x="720507" y="3305975"/>
            <a:ext cx="2892488" cy="691868"/>
          </a:xfrm>
        </p:spPr>
        <p:txBody>
          <a:bodyPr/>
          <a:lstStyle/>
          <a:p>
            <a:r>
              <a:rPr lang="en-US" dirty="0"/>
              <a:t>Proposed Definition for “Engagement in Public Speaking”</a:t>
            </a:r>
          </a:p>
        </p:txBody>
      </p:sp>
      <p:sp>
        <p:nvSpPr>
          <p:cNvPr id="3" name="Text Placeholder 2">
            <a:extLst>
              <a:ext uri="{FF2B5EF4-FFF2-40B4-BE49-F238E27FC236}">
                <a16:creationId xmlns:a16="http://schemas.microsoft.com/office/drawing/2014/main" id="{2A7C59EB-92B5-7A4E-8E20-F0B82E29D60A}"/>
              </a:ext>
            </a:extLst>
          </p:cNvPr>
          <p:cNvSpPr>
            <a:spLocks noGrp="1"/>
          </p:cNvSpPr>
          <p:nvPr>
            <p:ph type="body" sz="quarter" idx="17"/>
          </p:nvPr>
        </p:nvSpPr>
        <p:spPr/>
        <p:txBody>
          <a:bodyPr/>
          <a:lstStyle/>
          <a:p>
            <a:r>
              <a:rPr lang="en-US" dirty="0"/>
              <a:t>SECTION 1</a:t>
            </a:r>
          </a:p>
        </p:txBody>
      </p:sp>
      <p:sp>
        <p:nvSpPr>
          <p:cNvPr id="4" name="Text Placeholder 3">
            <a:extLst>
              <a:ext uri="{FF2B5EF4-FFF2-40B4-BE49-F238E27FC236}">
                <a16:creationId xmlns:a16="http://schemas.microsoft.com/office/drawing/2014/main" id="{BDAC5FFD-90D4-F849-AD63-173147BE2D0E}"/>
              </a:ext>
            </a:extLst>
          </p:cNvPr>
          <p:cNvSpPr>
            <a:spLocks noGrp="1"/>
          </p:cNvSpPr>
          <p:nvPr>
            <p:ph type="body" sz="quarter" idx="18"/>
          </p:nvPr>
        </p:nvSpPr>
        <p:spPr/>
        <p:txBody>
          <a:bodyPr/>
          <a:lstStyle/>
          <a:p>
            <a:r>
              <a:rPr lang="en-US" dirty="0"/>
              <a:t>“Engagement in public speaking is the oral presentation of an organized, supported message to a specific audience, conducted either in person </a:t>
            </a:r>
            <a:r>
              <a:rPr lang="en-US"/>
              <a:t>technologically mediated. </a:t>
            </a:r>
            <a:r>
              <a:rPr lang="en-US" dirty="0"/>
              <a:t>For the purposes of this definition, ‘oral’ encompasses communication via sign language or assistive technology.”</a:t>
            </a:r>
          </a:p>
        </p:txBody>
      </p:sp>
      <p:sp>
        <p:nvSpPr>
          <p:cNvPr id="5" name="Text Placeholder 4">
            <a:extLst>
              <a:ext uri="{FF2B5EF4-FFF2-40B4-BE49-F238E27FC236}">
                <a16:creationId xmlns:a16="http://schemas.microsoft.com/office/drawing/2014/main" id="{C20D74CA-9645-9144-8498-97D33BE410EC}"/>
              </a:ext>
            </a:extLst>
          </p:cNvPr>
          <p:cNvSpPr>
            <a:spLocks noGrp="1"/>
          </p:cNvSpPr>
          <p:nvPr>
            <p:ph type="body" sz="quarter" idx="19"/>
          </p:nvPr>
        </p:nvSpPr>
        <p:spPr>
          <a:xfrm>
            <a:off x="4997931" y="4740952"/>
            <a:ext cx="5305425" cy="1280707"/>
          </a:xfrm>
        </p:spPr>
        <p:txBody>
          <a:bodyPr/>
          <a:lstStyle/>
          <a:p>
            <a:r>
              <a:rPr lang="en-US" dirty="0"/>
              <a:t>Definition will be displayed:</a:t>
            </a:r>
          </a:p>
          <a:p>
            <a:pPr marL="508000" lvl="1" indent="-165100">
              <a:buFont typeface="Arial" panose="020B0604020202020204" pitchFamily="34" charset="0"/>
              <a:buChar char="•"/>
            </a:pPr>
            <a:r>
              <a:rPr lang="en-US" dirty="0"/>
              <a:t>On the General Education – State Core Requirements page, demonstrating compliance with new BOG Regulation for use in State Core Communication Syllabuses</a:t>
            </a:r>
          </a:p>
          <a:p>
            <a:endParaRPr lang="en-US" dirty="0"/>
          </a:p>
        </p:txBody>
      </p:sp>
    </p:spTree>
    <p:extLst>
      <p:ext uri="{BB962C8B-B14F-4D97-AF65-F5344CB8AC3E}">
        <p14:creationId xmlns:p14="http://schemas.microsoft.com/office/powerpoint/2010/main" val="2807004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E187-6892-7948-B7CC-209A3FFE235C}"/>
              </a:ext>
            </a:extLst>
          </p:cNvPr>
          <p:cNvSpPr>
            <a:spLocks noGrp="1"/>
          </p:cNvSpPr>
          <p:nvPr>
            <p:ph type="title"/>
          </p:nvPr>
        </p:nvSpPr>
        <p:spPr>
          <a:xfrm>
            <a:off x="720506" y="3305975"/>
            <a:ext cx="2959395" cy="691868"/>
          </a:xfrm>
        </p:spPr>
        <p:txBody>
          <a:bodyPr/>
          <a:lstStyle/>
          <a:p>
            <a:r>
              <a:rPr lang="en-US" dirty="0"/>
              <a:t>Proposed Modification to Performance Indicator (Mastery/Non-Mastery)</a:t>
            </a:r>
          </a:p>
        </p:txBody>
      </p:sp>
      <p:sp>
        <p:nvSpPr>
          <p:cNvPr id="3" name="Text Placeholder 2">
            <a:extLst>
              <a:ext uri="{FF2B5EF4-FFF2-40B4-BE49-F238E27FC236}">
                <a16:creationId xmlns:a16="http://schemas.microsoft.com/office/drawing/2014/main" id="{2A7C59EB-92B5-7A4E-8E20-F0B82E29D60A}"/>
              </a:ext>
            </a:extLst>
          </p:cNvPr>
          <p:cNvSpPr>
            <a:spLocks noGrp="1"/>
          </p:cNvSpPr>
          <p:nvPr>
            <p:ph type="body" sz="quarter" idx="17"/>
          </p:nvPr>
        </p:nvSpPr>
        <p:spPr/>
        <p:txBody>
          <a:bodyPr/>
          <a:lstStyle/>
          <a:p>
            <a:r>
              <a:rPr lang="en-US" dirty="0"/>
              <a:t>SECTION 2</a:t>
            </a:r>
          </a:p>
        </p:txBody>
      </p:sp>
      <p:sp>
        <p:nvSpPr>
          <p:cNvPr id="5" name="Text Placeholder 4">
            <a:extLst>
              <a:ext uri="{FF2B5EF4-FFF2-40B4-BE49-F238E27FC236}">
                <a16:creationId xmlns:a16="http://schemas.microsoft.com/office/drawing/2014/main" id="{C20D74CA-9645-9144-8498-97D33BE410EC}"/>
              </a:ext>
            </a:extLst>
          </p:cNvPr>
          <p:cNvSpPr>
            <a:spLocks noGrp="1"/>
          </p:cNvSpPr>
          <p:nvPr>
            <p:ph type="body" sz="quarter" idx="19"/>
          </p:nvPr>
        </p:nvSpPr>
        <p:spPr>
          <a:xfrm>
            <a:off x="4997931" y="4740952"/>
            <a:ext cx="5305425" cy="2005536"/>
          </a:xfrm>
        </p:spPr>
        <p:txBody>
          <a:bodyPr/>
          <a:lstStyle/>
          <a:p>
            <a:r>
              <a:rPr lang="en-US" dirty="0"/>
              <a:t>Notes:</a:t>
            </a:r>
          </a:p>
          <a:p>
            <a:pPr marL="508000" lvl="1" indent="-165100">
              <a:buFont typeface="Arial" panose="020B0604020202020204" pitchFamily="34" charset="0"/>
              <a:buChar char="•"/>
            </a:pPr>
            <a:r>
              <a:rPr lang="en-US" dirty="0"/>
              <a:t>No change to Communication Institutional SLO is required since oral and written communication are already stated.</a:t>
            </a:r>
          </a:p>
          <a:p>
            <a:pPr marL="508000" lvl="1" indent="-165100">
              <a:buFont typeface="Arial" panose="020B0604020202020204" pitchFamily="34" charset="0"/>
              <a:buChar char="•"/>
            </a:pPr>
            <a:r>
              <a:rPr lang="en-US" dirty="0"/>
              <a:t>Proposal to change this page: https://undergrad.aa.ufl.edu/general-education/gen-ed-courses/structure-of-gen-ed-courses/slos-and-performance-indicators/performance-indicators/</a:t>
            </a:r>
          </a:p>
          <a:p>
            <a:endParaRPr lang="en-US" dirty="0"/>
          </a:p>
        </p:txBody>
      </p:sp>
      <p:pic>
        <p:nvPicPr>
          <p:cNvPr id="9" name="Picture 8">
            <a:extLst>
              <a:ext uri="{FF2B5EF4-FFF2-40B4-BE49-F238E27FC236}">
                <a16:creationId xmlns:a16="http://schemas.microsoft.com/office/drawing/2014/main" id="{1436E514-C6F2-4489-BA4D-16EDCDD472AC}"/>
              </a:ext>
            </a:extLst>
          </p:cNvPr>
          <p:cNvPicPr>
            <a:picLocks noChangeAspect="1"/>
          </p:cNvPicPr>
          <p:nvPr/>
        </p:nvPicPr>
        <p:blipFill>
          <a:blip r:embed="rId2"/>
          <a:stretch>
            <a:fillRect/>
          </a:stretch>
        </p:blipFill>
        <p:spPr>
          <a:xfrm>
            <a:off x="5819092" y="111512"/>
            <a:ext cx="3726352" cy="4466102"/>
          </a:xfrm>
          <a:prstGeom prst="rect">
            <a:avLst/>
          </a:prstGeom>
        </p:spPr>
      </p:pic>
    </p:spTree>
    <p:extLst>
      <p:ext uri="{BB962C8B-B14F-4D97-AF65-F5344CB8AC3E}">
        <p14:creationId xmlns:p14="http://schemas.microsoft.com/office/powerpoint/2010/main" val="1588241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E187-6892-7948-B7CC-209A3FFE235C}"/>
              </a:ext>
            </a:extLst>
          </p:cNvPr>
          <p:cNvSpPr>
            <a:spLocks noGrp="1"/>
          </p:cNvSpPr>
          <p:nvPr>
            <p:ph type="title"/>
          </p:nvPr>
        </p:nvSpPr>
        <p:spPr>
          <a:xfrm>
            <a:off x="720506" y="3305975"/>
            <a:ext cx="2959395" cy="691868"/>
          </a:xfrm>
        </p:spPr>
        <p:txBody>
          <a:bodyPr/>
          <a:lstStyle/>
          <a:p>
            <a:r>
              <a:rPr lang="en-US" dirty="0"/>
              <a:t>Proposed Requirement for SLO in State Core Communication</a:t>
            </a:r>
          </a:p>
        </p:txBody>
      </p:sp>
      <p:sp>
        <p:nvSpPr>
          <p:cNvPr id="3" name="Text Placeholder 2">
            <a:extLst>
              <a:ext uri="{FF2B5EF4-FFF2-40B4-BE49-F238E27FC236}">
                <a16:creationId xmlns:a16="http://schemas.microsoft.com/office/drawing/2014/main" id="{2A7C59EB-92B5-7A4E-8E20-F0B82E29D60A}"/>
              </a:ext>
            </a:extLst>
          </p:cNvPr>
          <p:cNvSpPr>
            <a:spLocks noGrp="1"/>
          </p:cNvSpPr>
          <p:nvPr>
            <p:ph type="body" sz="quarter" idx="17"/>
          </p:nvPr>
        </p:nvSpPr>
        <p:spPr/>
        <p:txBody>
          <a:bodyPr/>
          <a:lstStyle/>
          <a:p>
            <a:r>
              <a:rPr lang="en-US" dirty="0"/>
              <a:t>SECTION 3</a:t>
            </a:r>
          </a:p>
        </p:txBody>
      </p:sp>
      <p:sp>
        <p:nvSpPr>
          <p:cNvPr id="5" name="Text Placeholder 4">
            <a:extLst>
              <a:ext uri="{FF2B5EF4-FFF2-40B4-BE49-F238E27FC236}">
                <a16:creationId xmlns:a16="http://schemas.microsoft.com/office/drawing/2014/main" id="{C20D74CA-9645-9144-8498-97D33BE410EC}"/>
              </a:ext>
            </a:extLst>
          </p:cNvPr>
          <p:cNvSpPr>
            <a:spLocks noGrp="1"/>
          </p:cNvSpPr>
          <p:nvPr>
            <p:ph type="body" sz="quarter" idx="19"/>
          </p:nvPr>
        </p:nvSpPr>
        <p:spPr>
          <a:xfrm>
            <a:off x="4997931" y="4685197"/>
            <a:ext cx="5740693" cy="2005536"/>
          </a:xfrm>
        </p:spPr>
        <p:txBody>
          <a:bodyPr/>
          <a:lstStyle/>
          <a:p>
            <a:r>
              <a:rPr lang="en-US" dirty="0"/>
              <a:t>Notes:</a:t>
            </a:r>
          </a:p>
          <a:p>
            <a:pPr marL="508000" lvl="1" indent="-165100">
              <a:buFont typeface="Arial" panose="020B0604020202020204" pitchFamily="34" charset="0"/>
              <a:buChar char="•"/>
            </a:pPr>
            <a:r>
              <a:rPr lang="en-US" dirty="0"/>
              <a:t>It is recommended to display the definition for “Engagement in Public Speaking” from the first slide</a:t>
            </a:r>
          </a:p>
          <a:p>
            <a:pPr marL="508000" lvl="1" indent="-165100">
              <a:buFont typeface="Arial" panose="020B0604020202020204" pitchFamily="34" charset="0"/>
              <a:buChar char="•"/>
            </a:pPr>
            <a:r>
              <a:rPr lang="en-US" dirty="0"/>
              <a:t>The </a:t>
            </a:r>
            <a:r>
              <a:rPr lang="en-US"/>
              <a:t>definition allows </a:t>
            </a:r>
            <a:r>
              <a:rPr lang="en-US" dirty="0"/>
              <a:t>for faculty discretion while meeting the intent of the BOG regulation</a:t>
            </a:r>
          </a:p>
          <a:p>
            <a:pPr marL="508000" lvl="1" indent="-165100">
              <a:buFont typeface="Arial" panose="020B0604020202020204" pitchFamily="34" charset="0"/>
              <a:buChar char="•"/>
            </a:pPr>
            <a:r>
              <a:rPr lang="en-US" dirty="0"/>
              <a:t>BOG can view compliance from State Core syllabus archive page.</a:t>
            </a:r>
          </a:p>
          <a:p>
            <a:endParaRPr lang="en-US" dirty="0"/>
          </a:p>
        </p:txBody>
      </p:sp>
      <p:sp>
        <p:nvSpPr>
          <p:cNvPr id="7" name="Text Placeholder 3">
            <a:extLst>
              <a:ext uri="{FF2B5EF4-FFF2-40B4-BE49-F238E27FC236}">
                <a16:creationId xmlns:a16="http://schemas.microsoft.com/office/drawing/2014/main" id="{8713F9F7-DE9E-4908-A623-A452D8830329}"/>
              </a:ext>
            </a:extLst>
          </p:cNvPr>
          <p:cNvSpPr>
            <a:spLocks noGrp="1"/>
          </p:cNvSpPr>
          <p:nvPr>
            <p:ph type="body" sz="quarter" idx="18"/>
          </p:nvPr>
        </p:nvSpPr>
        <p:spPr>
          <a:xfrm>
            <a:off x="4997931" y="1083360"/>
            <a:ext cx="5305425" cy="2914483"/>
          </a:xfrm>
        </p:spPr>
        <p:txBody>
          <a:bodyPr/>
          <a:lstStyle/>
          <a:p>
            <a:r>
              <a:rPr lang="en-US" dirty="0"/>
              <a:t>Beginning Fall 2024, each State Core Communication course must include an SLO for engagement in public speaking that is assessed in one or more assignments in the course. </a:t>
            </a:r>
          </a:p>
        </p:txBody>
      </p:sp>
    </p:spTree>
    <p:extLst>
      <p:ext uri="{BB962C8B-B14F-4D97-AF65-F5344CB8AC3E}">
        <p14:creationId xmlns:p14="http://schemas.microsoft.com/office/powerpoint/2010/main" val="2667278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E187-6892-7948-B7CC-209A3FFE235C}"/>
              </a:ext>
            </a:extLst>
          </p:cNvPr>
          <p:cNvSpPr>
            <a:spLocks noGrp="1"/>
          </p:cNvSpPr>
          <p:nvPr>
            <p:ph type="title"/>
          </p:nvPr>
        </p:nvSpPr>
        <p:spPr>
          <a:xfrm>
            <a:off x="720507" y="3305975"/>
            <a:ext cx="2189962" cy="691868"/>
          </a:xfrm>
        </p:spPr>
        <p:txBody>
          <a:bodyPr/>
          <a:lstStyle/>
          <a:p>
            <a:r>
              <a:rPr lang="en-US" dirty="0"/>
              <a:t>Future Direction for Communication Sub-Committee</a:t>
            </a:r>
          </a:p>
        </p:txBody>
      </p:sp>
      <p:sp>
        <p:nvSpPr>
          <p:cNvPr id="3" name="Text Placeholder 2">
            <a:extLst>
              <a:ext uri="{FF2B5EF4-FFF2-40B4-BE49-F238E27FC236}">
                <a16:creationId xmlns:a16="http://schemas.microsoft.com/office/drawing/2014/main" id="{2A7C59EB-92B5-7A4E-8E20-F0B82E29D60A}"/>
              </a:ext>
            </a:extLst>
          </p:cNvPr>
          <p:cNvSpPr>
            <a:spLocks noGrp="1"/>
          </p:cNvSpPr>
          <p:nvPr>
            <p:ph type="body" sz="quarter" idx="17"/>
          </p:nvPr>
        </p:nvSpPr>
        <p:spPr/>
        <p:txBody>
          <a:bodyPr/>
          <a:lstStyle/>
          <a:p>
            <a:r>
              <a:rPr lang="en-US" dirty="0"/>
              <a:t>SECTION 4</a:t>
            </a:r>
          </a:p>
        </p:txBody>
      </p:sp>
      <p:sp>
        <p:nvSpPr>
          <p:cNvPr id="5" name="Text Placeholder 4">
            <a:extLst>
              <a:ext uri="{FF2B5EF4-FFF2-40B4-BE49-F238E27FC236}">
                <a16:creationId xmlns:a16="http://schemas.microsoft.com/office/drawing/2014/main" id="{C20D74CA-9645-9144-8498-97D33BE410EC}"/>
              </a:ext>
            </a:extLst>
          </p:cNvPr>
          <p:cNvSpPr>
            <a:spLocks noGrp="1"/>
          </p:cNvSpPr>
          <p:nvPr>
            <p:ph type="body" sz="quarter" idx="19"/>
          </p:nvPr>
        </p:nvSpPr>
        <p:spPr>
          <a:xfrm>
            <a:off x="4997931" y="4685197"/>
            <a:ext cx="6800059" cy="2005536"/>
          </a:xfrm>
        </p:spPr>
        <p:txBody>
          <a:bodyPr/>
          <a:lstStyle/>
          <a:p>
            <a:r>
              <a:rPr lang="en-US" dirty="0"/>
              <a:t>Notes:</a:t>
            </a:r>
          </a:p>
          <a:p>
            <a:pPr marL="508000" lvl="1" indent="-165100">
              <a:buFont typeface="Arial" panose="020B0604020202020204" pitchFamily="34" charset="0"/>
              <a:buChar char="•"/>
            </a:pPr>
            <a:r>
              <a:rPr lang="en-US" dirty="0"/>
              <a:t>Potential “badging” recognized by the GEC for Public Speaking for course and non-course participation.</a:t>
            </a:r>
          </a:p>
          <a:p>
            <a:pPr marL="508000" lvl="1" indent="-165100">
              <a:buFont typeface="Arial" panose="020B0604020202020204" pitchFamily="34" charset="0"/>
              <a:buChar char="•"/>
            </a:pPr>
            <a:r>
              <a:rPr lang="en-US" dirty="0"/>
              <a:t>A General Education category like International or Diversity might be considered for Public Speaking</a:t>
            </a:r>
          </a:p>
          <a:p>
            <a:pPr marL="508000" lvl="1" indent="-165100">
              <a:buFont typeface="Arial" panose="020B0604020202020204" pitchFamily="34" charset="0"/>
              <a:buChar char="•"/>
            </a:pPr>
            <a:r>
              <a:rPr lang="en-US" dirty="0"/>
              <a:t>If multiple courses are involved, a Public Speaking Certificate might be considered</a:t>
            </a:r>
          </a:p>
          <a:p>
            <a:endParaRPr lang="en-US" dirty="0"/>
          </a:p>
        </p:txBody>
      </p:sp>
      <p:sp>
        <p:nvSpPr>
          <p:cNvPr id="7" name="Text Placeholder 3">
            <a:extLst>
              <a:ext uri="{FF2B5EF4-FFF2-40B4-BE49-F238E27FC236}">
                <a16:creationId xmlns:a16="http://schemas.microsoft.com/office/drawing/2014/main" id="{8713F9F7-DE9E-4908-A623-A452D8830329}"/>
              </a:ext>
            </a:extLst>
          </p:cNvPr>
          <p:cNvSpPr>
            <a:spLocks noGrp="1"/>
          </p:cNvSpPr>
          <p:nvPr>
            <p:ph type="body" sz="quarter" idx="18"/>
          </p:nvPr>
        </p:nvSpPr>
        <p:spPr>
          <a:xfrm>
            <a:off x="4997931" y="1083360"/>
            <a:ext cx="5305425" cy="2914483"/>
          </a:xfrm>
        </p:spPr>
        <p:txBody>
          <a:bodyPr/>
          <a:lstStyle/>
          <a:p>
            <a:r>
              <a:rPr lang="en-US" dirty="0"/>
              <a:t>Since this meets the intent of introducing Public Speaking, but does not include all essential facets, the GEC might consider an additional General Education category for Public Speaking or micro-credentials to string together courses that focus on critical components of public speaking</a:t>
            </a:r>
          </a:p>
        </p:txBody>
      </p:sp>
    </p:spTree>
    <p:extLst>
      <p:ext uri="{BB962C8B-B14F-4D97-AF65-F5344CB8AC3E}">
        <p14:creationId xmlns:p14="http://schemas.microsoft.com/office/powerpoint/2010/main" val="3261817215"/>
      </p:ext>
    </p:extLst>
  </p:cSld>
  <p:clrMapOvr>
    <a:masterClrMapping/>
  </p:clrMapOvr>
</p:sld>
</file>

<file path=ppt/theme/theme1.xml><?xml version="1.0" encoding="utf-8"?>
<a:theme xmlns:a="http://schemas.openxmlformats.org/drawingml/2006/main" name="Bold Momentum">
  <a:themeElements>
    <a:clrScheme name="MOMENTUM 1">
      <a:dk1>
        <a:srgbClr val="000000"/>
      </a:dk1>
      <a:lt1>
        <a:srgbClr val="FFFFFF"/>
      </a:lt1>
      <a:dk2>
        <a:srgbClr val="002657"/>
      </a:dk2>
      <a:lt2>
        <a:srgbClr val="C7C9C8"/>
      </a:lt2>
      <a:accent1>
        <a:srgbClr val="FA4616"/>
      </a:accent1>
      <a:accent2>
        <a:srgbClr val="0020A5"/>
      </a:accent2>
      <a:accent3>
        <a:srgbClr val="F2A900"/>
      </a:accent3>
      <a:accent4>
        <a:srgbClr val="228848"/>
      </a:accent4>
      <a:accent5>
        <a:srgbClr val="692A60"/>
      </a:accent5>
      <a:accent6>
        <a:srgbClr val="D32737"/>
      </a:accent6>
      <a:hlink>
        <a:srgbClr val="343741"/>
      </a:hlink>
      <a:folHlink>
        <a:srgbClr val="34374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45306D2-A5E8-8846-BED0-2DC63A8EF7D3}" vid="{2AB21334-CF6B-D04F-8ED6-B42E5262E730}"/>
    </a:ext>
  </a:extLst>
</a:theme>
</file>

<file path=docProps/app.xml><?xml version="1.0" encoding="utf-8"?>
<Properties xmlns="http://schemas.openxmlformats.org/officeDocument/2006/extended-properties" xmlns:vt="http://schemas.openxmlformats.org/officeDocument/2006/docPropsVTypes">
  <TotalTime>72</TotalTime>
  <Words>324</Words>
  <Application>Microsoft Office PowerPoint</Application>
  <PresentationFormat>Widescreen</PresentationFormat>
  <Paragraphs>24</Paragraphs>
  <Slides>4</Slides>
  <Notes>0</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4</vt:i4>
      </vt:variant>
    </vt:vector>
  </HeadingPairs>
  <TitlesOfParts>
    <vt:vector size="21" baseType="lpstr">
      <vt:lpstr>Arial</vt:lpstr>
      <vt:lpstr>Calibri</vt:lpstr>
      <vt:lpstr>Gentona</vt:lpstr>
      <vt:lpstr>Gentona Bold</vt:lpstr>
      <vt:lpstr>Gentona Book</vt:lpstr>
      <vt:lpstr>Gentona Light</vt:lpstr>
      <vt:lpstr>Gentona Medium</vt:lpstr>
      <vt:lpstr>Gentona Medium Italic</vt:lpstr>
      <vt:lpstr>Gentona SemiBold Italic</vt:lpstr>
      <vt:lpstr>Obviously Extd Blck</vt:lpstr>
      <vt:lpstr>Obviously Extd Medi</vt:lpstr>
      <vt:lpstr>Obviously Wide Blck</vt:lpstr>
      <vt:lpstr>Obviously Wide Lght</vt:lpstr>
      <vt:lpstr>Obviously Wide Medi</vt:lpstr>
      <vt:lpstr>Obviously Wide Semi</vt:lpstr>
      <vt:lpstr>Obviously-WideLghtItalic</vt:lpstr>
      <vt:lpstr>Bold Momentum</vt:lpstr>
      <vt:lpstr>Proposed Definition for “Engagement in Public Speaking”</vt:lpstr>
      <vt:lpstr>Proposed Modification to Performance Indicator (Mastery/Non-Mastery)</vt:lpstr>
      <vt:lpstr>Proposed Requirement for SLO in State Core Communication</vt:lpstr>
      <vt:lpstr>Future Direction for Communication Sub-Committee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Definition for Engagement in Public Speaking</dc:title>
  <dc:creator>Shorey, Tobin J</dc:creator>
  <cp:lastModifiedBy>Shorey, Tobin J</cp:lastModifiedBy>
  <cp:revision>7</cp:revision>
  <dcterms:created xsi:type="dcterms:W3CDTF">2023-11-28T21:01:37Z</dcterms:created>
  <dcterms:modified xsi:type="dcterms:W3CDTF">2023-11-29T21:30:41Z</dcterms:modified>
</cp:coreProperties>
</file>